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Arim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andara Light" panose="020E0502030303020204" pitchFamily="34" charset="0"/>
      <p:regular r:id="rId28"/>
      <p:italic r:id="rId29"/>
    </p:embeddedFont>
    <p:embeddedFont>
      <p:font typeface="Source Sans Pro" panose="020B0503030403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k2JDkiXBlldwppf9SqrfTCAJS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0BF"/>
    <a:srgbClr val="FFC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75F21-1EF3-4E83-A75D-8EF9ED110696}" v="19" dt="2021-06-08T14:05:34.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308"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2.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Burtschell" userId="8bdb4cd9f34eb4ad" providerId="LiveId" clId="{D2475F21-1EF3-4E83-A75D-8EF9ED110696}"/>
    <pc:docChg chg="undo custSel modSld">
      <pc:chgData name="Laura Burtschell" userId="8bdb4cd9f34eb4ad" providerId="LiveId" clId="{D2475F21-1EF3-4E83-A75D-8EF9ED110696}" dt="2021-06-08T14:07:43.439" v="684" actId="1076"/>
      <pc:docMkLst>
        <pc:docMk/>
      </pc:docMkLst>
      <pc:sldChg chg="delSp modSp mod">
        <pc:chgData name="Laura Burtschell" userId="8bdb4cd9f34eb4ad" providerId="LiveId" clId="{D2475F21-1EF3-4E83-A75D-8EF9ED110696}" dt="2021-06-08T14:07:43.439" v="684" actId="1076"/>
        <pc:sldMkLst>
          <pc:docMk/>
          <pc:sldMk cId="0" sldId="256"/>
        </pc:sldMkLst>
        <pc:spChg chg="del">
          <ac:chgData name="Laura Burtschell" userId="8bdb4cd9f34eb4ad" providerId="LiveId" clId="{D2475F21-1EF3-4E83-A75D-8EF9ED110696}" dt="2021-06-08T14:03:01.403" v="634" actId="478"/>
          <ac:spMkLst>
            <pc:docMk/>
            <pc:sldMk cId="0" sldId="256"/>
            <ac:spMk id="3" creationId="{EF6D53A1-8E8E-4B43-9890-2E88BD91F958}"/>
          </ac:spMkLst>
        </pc:spChg>
        <pc:spChg chg="mod">
          <ac:chgData name="Laura Burtschell" userId="8bdb4cd9f34eb4ad" providerId="LiveId" clId="{D2475F21-1EF3-4E83-A75D-8EF9ED110696}" dt="2021-06-08T14:07:43.439" v="684" actId="1076"/>
          <ac:spMkLst>
            <pc:docMk/>
            <pc:sldMk cId="0" sldId="256"/>
            <ac:spMk id="92" creationId="{00000000-0000-0000-0000-000000000000}"/>
          </ac:spMkLst>
        </pc:spChg>
        <pc:picChg chg="mod">
          <ac:chgData name="Laura Burtschell" userId="8bdb4cd9f34eb4ad" providerId="LiveId" clId="{D2475F21-1EF3-4E83-A75D-8EF9ED110696}" dt="2021-06-08T14:07:21.533" v="681" actId="1076"/>
          <ac:picMkLst>
            <pc:docMk/>
            <pc:sldMk cId="0" sldId="256"/>
            <ac:picMk id="94" creationId="{00000000-0000-0000-0000-000000000000}"/>
          </ac:picMkLst>
        </pc:picChg>
      </pc:sldChg>
      <pc:sldChg chg="modSp mod">
        <pc:chgData name="Laura Burtschell" userId="8bdb4cd9f34eb4ad" providerId="LiveId" clId="{D2475F21-1EF3-4E83-A75D-8EF9ED110696}" dt="2021-06-08T14:03:39.198" v="664"/>
        <pc:sldMkLst>
          <pc:docMk/>
          <pc:sldMk cId="0" sldId="258"/>
        </pc:sldMkLst>
        <pc:spChg chg="mod">
          <ac:chgData name="Laura Burtschell" userId="8bdb4cd9f34eb4ad" providerId="LiveId" clId="{D2475F21-1EF3-4E83-A75D-8EF9ED110696}" dt="2021-06-08T14:03:39.198" v="664"/>
          <ac:spMkLst>
            <pc:docMk/>
            <pc:sldMk cId="0" sldId="258"/>
            <ac:spMk id="108" creationId="{00000000-0000-0000-0000-000000000000}"/>
          </ac:spMkLst>
        </pc:spChg>
      </pc:sldChg>
      <pc:sldChg chg="delSp modSp mod">
        <pc:chgData name="Laura Burtschell" userId="8bdb4cd9f34eb4ad" providerId="LiveId" clId="{D2475F21-1EF3-4E83-A75D-8EF9ED110696}" dt="2021-06-08T14:05:34.606" v="675"/>
        <pc:sldMkLst>
          <pc:docMk/>
          <pc:sldMk cId="0" sldId="259"/>
        </pc:sldMkLst>
        <pc:spChg chg="del mod">
          <ac:chgData name="Laura Burtschell" userId="8bdb4cd9f34eb4ad" providerId="LiveId" clId="{D2475F21-1EF3-4E83-A75D-8EF9ED110696}" dt="2021-06-08T13:15:53.670" v="127" actId="478"/>
          <ac:spMkLst>
            <pc:docMk/>
            <pc:sldMk cId="0" sldId="259"/>
            <ac:spMk id="4" creationId="{FC592853-3CBA-464A-B715-CA3E9D555740}"/>
          </ac:spMkLst>
        </pc:spChg>
        <pc:spChg chg="mod">
          <ac:chgData name="Laura Burtschell" userId="8bdb4cd9f34eb4ad" providerId="LiveId" clId="{D2475F21-1EF3-4E83-A75D-8EF9ED110696}" dt="2021-06-08T14:05:34.606" v="675"/>
          <ac:spMkLst>
            <pc:docMk/>
            <pc:sldMk cId="0" sldId="259"/>
            <ac:spMk id="114" creationId="{00000000-0000-0000-0000-000000000000}"/>
          </ac:spMkLst>
        </pc:spChg>
        <pc:spChg chg="mod">
          <ac:chgData name="Laura Burtschell" userId="8bdb4cd9f34eb4ad" providerId="LiveId" clId="{D2475F21-1EF3-4E83-A75D-8EF9ED110696}" dt="2021-06-08T13:17:46.953" v="148" actId="12"/>
          <ac:spMkLst>
            <pc:docMk/>
            <pc:sldMk cId="0" sldId="259"/>
            <ac:spMk id="115" creationId="{00000000-0000-0000-0000-000000000000}"/>
          </ac:spMkLst>
        </pc:spChg>
        <pc:picChg chg="del mod">
          <ac:chgData name="Laura Burtschell" userId="8bdb4cd9f34eb4ad" providerId="LiveId" clId="{D2475F21-1EF3-4E83-A75D-8EF9ED110696}" dt="2021-06-08T13:15:54.720" v="128" actId="478"/>
          <ac:picMkLst>
            <pc:docMk/>
            <pc:sldMk cId="0" sldId="259"/>
            <ac:picMk id="3" creationId="{F95E278A-9E04-4CBB-839F-F93917E500E7}"/>
          </ac:picMkLst>
        </pc:picChg>
      </pc:sldChg>
      <pc:sldChg chg="modSp mod">
        <pc:chgData name="Laura Burtschell" userId="8bdb4cd9f34eb4ad" providerId="LiveId" clId="{D2475F21-1EF3-4E83-A75D-8EF9ED110696}" dt="2021-06-08T13:30:00.378" v="212" actId="207"/>
        <pc:sldMkLst>
          <pc:docMk/>
          <pc:sldMk cId="0" sldId="260"/>
        </pc:sldMkLst>
        <pc:spChg chg="mod">
          <ac:chgData name="Laura Burtschell" userId="8bdb4cd9f34eb4ad" providerId="LiveId" clId="{D2475F21-1EF3-4E83-A75D-8EF9ED110696}" dt="2021-06-08T13:29:52.650" v="210" actId="207"/>
          <ac:spMkLst>
            <pc:docMk/>
            <pc:sldMk cId="0" sldId="260"/>
            <ac:spMk id="121" creationId="{00000000-0000-0000-0000-000000000000}"/>
          </ac:spMkLst>
        </pc:spChg>
        <pc:spChg chg="mod">
          <ac:chgData name="Laura Burtschell" userId="8bdb4cd9f34eb4ad" providerId="LiveId" clId="{D2475F21-1EF3-4E83-A75D-8EF9ED110696}" dt="2021-06-08T13:30:00.378" v="212" actId="207"/>
          <ac:spMkLst>
            <pc:docMk/>
            <pc:sldMk cId="0" sldId="260"/>
            <ac:spMk id="122" creationId="{00000000-0000-0000-0000-000000000000}"/>
          </ac:spMkLst>
        </pc:spChg>
        <pc:spChg chg="mod">
          <ac:chgData name="Laura Burtschell" userId="8bdb4cd9f34eb4ad" providerId="LiveId" clId="{D2475F21-1EF3-4E83-A75D-8EF9ED110696}" dt="2021-06-08T12:58:12.487" v="56" actId="1076"/>
          <ac:spMkLst>
            <pc:docMk/>
            <pc:sldMk cId="0" sldId="260"/>
            <ac:spMk id="125" creationId="{00000000-0000-0000-0000-000000000000}"/>
          </ac:spMkLst>
        </pc:spChg>
        <pc:picChg chg="mod">
          <ac:chgData name="Laura Burtschell" userId="8bdb4cd9f34eb4ad" providerId="LiveId" clId="{D2475F21-1EF3-4E83-A75D-8EF9ED110696}" dt="2021-06-08T12:55:19.438" v="30" actId="1076"/>
          <ac:picMkLst>
            <pc:docMk/>
            <pc:sldMk cId="0" sldId="260"/>
            <ac:picMk id="123" creationId="{00000000-0000-0000-0000-000000000000}"/>
          </ac:picMkLst>
        </pc:picChg>
        <pc:picChg chg="mod">
          <ac:chgData name="Laura Burtschell" userId="8bdb4cd9f34eb4ad" providerId="LiveId" clId="{D2475F21-1EF3-4E83-A75D-8EF9ED110696}" dt="2021-06-08T12:55:28.022" v="31" actId="1076"/>
          <ac:picMkLst>
            <pc:docMk/>
            <pc:sldMk cId="0" sldId="260"/>
            <ac:picMk id="124" creationId="{00000000-0000-0000-0000-000000000000}"/>
          </ac:picMkLst>
        </pc:picChg>
      </pc:sldChg>
      <pc:sldChg chg="modSp mod">
        <pc:chgData name="Laura Burtschell" userId="8bdb4cd9f34eb4ad" providerId="LiveId" clId="{D2475F21-1EF3-4E83-A75D-8EF9ED110696}" dt="2021-06-08T14:05:34.606" v="675"/>
        <pc:sldMkLst>
          <pc:docMk/>
          <pc:sldMk cId="0" sldId="261"/>
        </pc:sldMkLst>
        <pc:spChg chg="mod">
          <ac:chgData name="Laura Burtschell" userId="8bdb4cd9f34eb4ad" providerId="LiveId" clId="{D2475F21-1EF3-4E83-A75D-8EF9ED110696}" dt="2021-06-08T14:05:34.606" v="675"/>
          <ac:spMkLst>
            <pc:docMk/>
            <pc:sldMk cId="0" sldId="261"/>
            <ac:spMk id="130" creationId="{00000000-0000-0000-0000-000000000000}"/>
          </ac:spMkLst>
        </pc:spChg>
        <pc:spChg chg="mod">
          <ac:chgData name="Laura Burtschell" userId="8bdb4cd9f34eb4ad" providerId="LiveId" clId="{D2475F21-1EF3-4E83-A75D-8EF9ED110696}" dt="2021-06-08T14:05:34.606" v="675"/>
          <ac:spMkLst>
            <pc:docMk/>
            <pc:sldMk cId="0" sldId="261"/>
            <ac:spMk id="131" creationId="{00000000-0000-0000-0000-000000000000}"/>
          </ac:spMkLst>
        </pc:spChg>
      </pc:sldChg>
      <pc:sldChg chg="addSp delSp modSp mod">
        <pc:chgData name="Laura Burtschell" userId="8bdb4cd9f34eb4ad" providerId="LiveId" clId="{D2475F21-1EF3-4E83-A75D-8EF9ED110696}" dt="2021-06-08T14:05:34.606" v="675"/>
        <pc:sldMkLst>
          <pc:docMk/>
          <pc:sldMk cId="0" sldId="262"/>
        </pc:sldMkLst>
        <pc:spChg chg="mod">
          <ac:chgData name="Laura Burtschell" userId="8bdb4cd9f34eb4ad" providerId="LiveId" clId="{D2475F21-1EF3-4E83-A75D-8EF9ED110696}" dt="2021-06-08T14:05:34.606" v="675"/>
          <ac:spMkLst>
            <pc:docMk/>
            <pc:sldMk cId="0" sldId="262"/>
            <ac:spMk id="136" creationId="{00000000-0000-0000-0000-000000000000}"/>
          </ac:spMkLst>
        </pc:spChg>
        <pc:spChg chg="mod">
          <ac:chgData name="Laura Burtschell" userId="8bdb4cd9f34eb4ad" providerId="LiveId" clId="{D2475F21-1EF3-4E83-A75D-8EF9ED110696}" dt="2021-06-08T13:29:34.717" v="209" actId="1076"/>
          <ac:spMkLst>
            <pc:docMk/>
            <pc:sldMk cId="0" sldId="262"/>
            <ac:spMk id="137" creationId="{00000000-0000-0000-0000-000000000000}"/>
          </ac:spMkLst>
        </pc:spChg>
        <pc:picChg chg="add del mod ord">
          <ac:chgData name="Laura Burtschell" userId="8bdb4cd9f34eb4ad" providerId="LiveId" clId="{D2475F21-1EF3-4E83-A75D-8EF9ED110696}" dt="2021-06-08T13:18:14.005" v="149" actId="478"/>
          <ac:picMkLst>
            <pc:docMk/>
            <pc:sldMk cId="0" sldId="262"/>
            <ac:picMk id="2" creationId="{45286E64-6338-4059-8FF8-18068D873BD0}"/>
          </ac:picMkLst>
        </pc:picChg>
        <pc:picChg chg="add del mod">
          <ac:chgData name="Laura Burtschell" userId="8bdb4cd9f34eb4ad" providerId="LiveId" clId="{D2475F21-1EF3-4E83-A75D-8EF9ED110696}" dt="2021-06-08T13:29:26.641" v="206" actId="478"/>
          <ac:picMkLst>
            <pc:docMk/>
            <pc:sldMk cId="0" sldId="262"/>
            <ac:picMk id="4" creationId="{00930168-7072-46F7-ACC2-DA281CD3F3A4}"/>
          </ac:picMkLst>
        </pc:picChg>
      </pc:sldChg>
      <pc:sldChg chg="addSp modSp mod">
        <pc:chgData name="Laura Burtschell" userId="8bdb4cd9f34eb4ad" providerId="LiveId" clId="{D2475F21-1EF3-4E83-A75D-8EF9ED110696}" dt="2021-06-08T14:05:34.606" v="675"/>
        <pc:sldMkLst>
          <pc:docMk/>
          <pc:sldMk cId="0" sldId="263"/>
        </pc:sldMkLst>
        <pc:spChg chg="mod">
          <ac:chgData name="Laura Burtschell" userId="8bdb4cd9f34eb4ad" providerId="LiveId" clId="{D2475F21-1EF3-4E83-A75D-8EF9ED110696}" dt="2021-06-08T14:05:34.606" v="675"/>
          <ac:spMkLst>
            <pc:docMk/>
            <pc:sldMk cId="0" sldId="263"/>
            <ac:spMk id="142" creationId="{00000000-0000-0000-0000-000000000000}"/>
          </ac:spMkLst>
        </pc:spChg>
        <pc:spChg chg="mod">
          <ac:chgData name="Laura Burtschell" userId="8bdb4cd9f34eb4ad" providerId="LiveId" clId="{D2475F21-1EF3-4E83-A75D-8EF9ED110696}" dt="2021-06-08T13:28:38.359" v="200" actId="20577"/>
          <ac:spMkLst>
            <pc:docMk/>
            <pc:sldMk cId="0" sldId="263"/>
            <ac:spMk id="143" creationId="{00000000-0000-0000-0000-000000000000}"/>
          </ac:spMkLst>
        </pc:spChg>
        <pc:picChg chg="add mod">
          <ac:chgData name="Laura Burtschell" userId="8bdb4cd9f34eb4ad" providerId="LiveId" clId="{D2475F21-1EF3-4E83-A75D-8EF9ED110696}" dt="2021-06-08T13:29:04.258" v="205" actId="14100"/>
          <ac:picMkLst>
            <pc:docMk/>
            <pc:sldMk cId="0" sldId="263"/>
            <ac:picMk id="3" creationId="{D99ADA23-AFA5-499A-8E18-B5BBE0BA25E8}"/>
          </ac:picMkLst>
        </pc:picChg>
      </pc:sldChg>
      <pc:sldChg chg="modSp mod">
        <pc:chgData name="Laura Burtschell" userId="8bdb4cd9f34eb4ad" providerId="LiveId" clId="{D2475F21-1EF3-4E83-A75D-8EF9ED110696}" dt="2021-06-08T14:05:34.606" v="675"/>
        <pc:sldMkLst>
          <pc:docMk/>
          <pc:sldMk cId="0" sldId="264"/>
        </pc:sldMkLst>
        <pc:spChg chg="mod">
          <ac:chgData name="Laura Burtschell" userId="8bdb4cd9f34eb4ad" providerId="LiveId" clId="{D2475F21-1EF3-4E83-A75D-8EF9ED110696}" dt="2021-06-08T14:05:34.606" v="675"/>
          <ac:spMkLst>
            <pc:docMk/>
            <pc:sldMk cId="0" sldId="264"/>
            <ac:spMk id="148" creationId="{00000000-0000-0000-0000-000000000000}"/>
          </ac:spMkLst>
        </pc:spChg>
        <pc:spChg chg="mod">
          <ac:chgData name="Laura Burtschell" userId="8bdb4cd9f34eb4ad" providerId="LiveId" clId="{D2475F21-1EF3-4E83-A75D-8EF9ED110696}" dt="2021-06-08T14:05:34.606" v="675"/>
          <ac:spMkLst>
            <pc:docMk/>
            <pc:sldMk cId="0" sldId="264"/>
            <ac:spMk id="149" creationId="{00000000-0000-0000-0000-000000000000}"/>
          </ac:spMkLst>
        </pc:spChg>
      </pc:sldChg>
      <pc:sldChg chg="addSp delSp modSp mod">
        <pc:chgData name="Laura Burtschell" userId="8bdb4cd9f34eb4ad" providerId="LiveId" clId="{D2475F21-1EF3-4E83-A75D-8EF9ED110696}" dt="2021-06-08T13:44:55.445" v="402" actId="403"/>
        <pc:sldMkLst>
          <pc:docMk/>
          <pc:sldMk cId="0" sldId="265"/>
        </pc:sldMkLst>
        <pc:spChg chg="add mod">
          <ac:chgData name="Laura Burtschell" userId="8bdb4cd9f34eb4ad" providerId="LiveId" clId="{D2475F21-1EF3-4E83-A75D-8EF9ED110696}" dt="2021-06-08T13:33:42.690" v="311" actId="1076"/>
          <ac:spMkLst>
            <pc:docMk/>
            <pc:sldMk cId="0" sldId="265"/>
            <ac:spMk id="3" creationId="{DD78996B-EB10-4AD5-8F21-63BD1A262A6F}"/>
          </ac:spMkLst>
        </pc:spChg>
        <pc:spChg chg="mod">
          <ac:chgData name="Laura Burtschell" userId="8bdb4cd9f34eb4ad" providerId="LiveId" clId="{D2475F21-1EF3-4E83-A75D-8EF9ED110696}" dt="2021-06-08T13:44:55.445" v="402" actId="403"/>
          <ac:spMkLst>
            <pc:docMk/>
            <pc:sldMk cId="0" sldId="265"/>
            <ac:spMk id="154" creationId="{00000000-0000-0000-0000-000000000000}"/>
          </ac:spMkLst>
        </pc:spChg>
        <pc:spChg chg="del">
          <ac:chgData name="Laura Burtschell" userId="8bdb4cd9f34eb4ad" providerId="LiveId" clId="{D2475F21-1EF3-4E83-A75D-8EF9ED110696}" dt="2021-06-08T13:33:27.678" v="308" actId="478"/>
          <ac:spMkLst>
            <pc:docMk/>
            <pc:sldMk cId="0" sldId="265"/>
            <ac:spMk id="155" creationId="{00000000-0000-0000-0000-000000000000}"/>
          </ac:spMkLst>
        </pc:spChg>
        <pc:picChg chg="add mod">
          <ac:chgData name="Laura Burtschell" userId="8bdb4cd9f34eb4ad" providerId="LiveId" clId="{D2475F21-1EF3-4E83-A75D-8EF9ED110696}" dt="2021-06-08T13:33:35.946" v="310" actId="1076"/>
          <ac:picMkLst>
            <pc:docMk/>
            <pc:sldMk cId="0" sldId="265"/>
            <ac:picMk id="2" creationId="{05E9AF1A-A222-4C82-9B9D-151781A9B69E}"/>
          </ac:picMkLst>
        </pc:picChg>
      </pc:sldChg>
      <pc:sldChg chg="modSp mod">
        <pc:chgData name="Laura Burtschell" userId="8bdb4cd9f34eb4ad" providerId="LiveId" clId="{D2475F21-1EF3-4E83-A75D-8EF9ED110696}" dt="2021-06-08T14:05:34.606" v="675"/>
        <pc:sldMkLst>
          <pc:docMk/>
          <pc:sldMk cId="0" sldId="266"/>
        </pc:sldMkLst>
        <pc:spChg chg="mod">
          <ac:chgData name="Laura Burtschell" userId="8bdb4cd9f34eb4ad" providerId="LiveId" clId="{D2475F21-1EF3-4E83-A75D-8EF9ED110696}" dt="2021-06-08T14:05:34.606" v="675"/>
          <ac:spMkLst>
            <pc:docMk/>
            <pc:sldMk cId="0" sldId="266"/>
            <ac:spMk id="160" creationId="{00000000-0000-0000-0000-000000000000}"/>
          </ac:spMkLst>
        </pc:spChg>
        <pc:spChg chg="mod">
          <ac:chgData name="Laura Burtschell" userId="8bdb4cd9f34eb4ad" providerId="LiveId" clId="{D2475F21-1EF3-4E83-A75D-8EF9ED110696}" dt="2021-06-08T13:45:18.386" v="404" actId="12"/>
          <ac:spMkLst>
            <pc:docMk/>
            <pc:sldMk cId="0" sldId="266"/>
            <ac:spMk id="162" creationId="{00000000-0000-0000-0000-000000000000}"/>
          </ac:spMkLst>
        </pc:spChg>
        <pc:picChg chg="mod">
          <ac:chgData name="Laura Burtschell" userId="8bdb4cd9f34eb4ad" providerId="LiveId" clId="{D2475F21-1EF3-4E83-A75D-8EF9ED110696}" dt="2021-06-08T13:37:31.495" v="352" actId="14100"/>
          <ac:picMkLst>
            <pc:docMk/>
            <pc:sldMk cId="0" sldId="266"/>
            <ac:picMk id="161" creationId="{00000000-0000-0000-0000-000000000000}"/>
          </ac:picMkLst>
        </pc:picChg>
      </pc:sldChg>
      <pc:sldChg chg="modSp mod">
        <pc:chgData name="Laura Burtschell" userId="8bdb4cd9f34eb4ad" providerId="LiveId" clId="{D2475F21-1EF3-4E83-A75D-8EF9ED110696}" dt="2021-06-08T14:05:34.606" v="675"/>
        <pc:sldMkLst>
          <pc:docMk/>
          <pc:sldMk cId="0" sldId="267"/>
        </pc:sldMkLst>
        <pc:spChg chg="mod">
          <ac:chgData name="Laura Burtschell" userId="8bdb4cd9f34eb4ad" providerId="LiveId" clId="{D2475F21-1EF3-4E83-A75D-8EF9ED110696}" dt="2021-06-08T14:05:34.606" v="675"/>
          <ac:spMkLst>
            <pc:docMk/>
            <pc:sldMk cId="0" sldId="267"/>
            <ac:spMk id="167" creationId="{00000000-0000-0000-0000-000000000000}"/>
          </ac:spMkLst>
        </pc:spChg>
        <pc:spChg chg="mod">
          <ac:chgData name="Laura Burtschell" userId="8bdb4cd9f34eb4ad" providerId="LiveId" clId="{D2475F21-1EF3-4E83-A75D-8EF9ED110696}" dt="2021-06-08T13:53:28.696" v="530" actId="12"/>
          <ac:spMkLst>
            <pc:docMk/>
            <pc:sldMk cId="0" sldId="267"/>
            <ac:spMk id="168" creationId="{00000000-0000-0000-0000-000000000000}"/>
          </ac:spMkLst>
        </pc:spChg>
      </pc:sldChg>
      <pc:sldChg chg="addSp modSp mod">
        <pc:chgData name="Laura Burtschell" userId="8bdb4cd9f34eb4ad" providerId="LiveId" clId="{D2475F21-1EF3-4E83-A75D-8EF9ED110696}" dt="2021-06-08T14:05:34.606" v="675"/>
        <pc:sldMkLst>
          <pc:docMk/>
          <pc:sldMk cId="0" sldId="268"/>
        </pc:sldMkLst>
        <pc:spChg chg="mod">
          <ac:chgData name="Laura Burtschell" userId="8bdb4cd9f34eb4ad" providerId="LiveId" clId="{D2475F21-1EF3-4E83-A75D-8EF9ED110696}" dt="2021-06-08T14:05:34.606" v="675"/>
          <ac:spMkLst>
            <pc:docMk/>
            <pc:sldMk cId="0" sldId="268"/>
            <ac:spMk id="173" creationId="{00000000-0000-0000-0000-000000000000}"/>
          </ac:spMkLst>
        </pc:spChg>
        <pc:spChg chg="mod">
          <ac:chgData name="Laura Burtschell" userId="8bdb4cd9f34eb4ad" providerId="LiveId" clId="{D2475F21-1EF3-4E83-A75D-8EF9ED110696}" dt="2021-06-08T13:49:43.989" v="459" actId="207"/>
          <ac:spMkLst>
            <pc:docMk/>
            <pc:sldMk cId="0" sldId="268"/>
            <ac:spMk id="174" creationId="{00000000-0000-0000-0000-000000000000}"/>
          </ac:spMkLst>
        </pc:spChg>
        <pc:picChg chg="add mod">
          <ac:chgData name="Laura Burtschell" userId="8bdb4cd9f34eb4ad" providerId="LiveId" clId="{D2475F21-1EF3-4E83-A75D-8EF9ED110696}" dt="2021-06-08T13:50:03.423" v="463" actId="27614"/>
          <ac:picMkLst>
            <pc:docMk/>
            <pc:sldMk cId="0" sldId="268"/>
            <ac:picMk id="3" creationId="{E3870D60-440D-4D64-8B50-9368F6546F30}"/>
          </ac:picMkLst>
        </pc:picChg>
      </pc:sldChg>
      <pc:sldChg chg="modSp mod">
        <pc:chgData name="Laura Burtschell" userId="8bdb4cd9f34eb4ad" providerId="LiveId" clId="{D2475F21-1EF3-4E83-A75D-8EF9ED110696}" dt="2021-06-08T14:05:34.606" v="675"/>
        <pc:sldMkLst>
          <pc:docMk/>
          <pc:sldMk cId="0" sldId="269"/>
        </pc:sldMkLst>
        <pc:spChg chg="mod">
          <ac:chgData name="Laura Burtschell" userId="8bdb4cd9f34eb4ad" providerId="LiveId" clId="{D2475F21-1EF3-4E83-A75D-8EF9ED110696}" dt="2021-06-08T14:05:34.606" v="675"/>
          <ac:spMkLst>
            <pc:docMk/>
            <pc:sldMk cId="0" sldId="269"/>
            <ac:spMk id="179" creationId="{00000000-0000-0000-0000-000000000000}"/>
          </ac:spMkLst>
        </pc:spChg>
      </pc:sldChg>
      <pc:sldChg chg="modSp mod">
        <pc:chgData name="Laura Burtschell" userId="8bdb4cd9f34eb4ad" providerId="LiveId" clId="{D2475F21-1EF3-4E83-A75D-8EF9ED110696}" dt="2021-06-08T14:01:55.510" v="628" actId="12"/>
        <pc:sldMkLst>
          <pc:docMk/>
          <pc:sldMk cId="0" sldId="270"/>
        </pc:sldMkLst>
        <pc:spChg chg="mod">
          <ac:chgData name="Laura Burtschell" userId="8bdb4cd9f34eb4ad" providerId="LiveId" clId="{D2475F21-1EF3-4E83-A75D-8EF9ED110696}" dt="2021-06-08T13:54:24.389" v="538" actId="1076"/>
          <ac:spMkLst>
            <pc:docMk/>
            <pc:sldMk cId="0" sldId="270"/>
            <ac:spMk id="184" creationId="{00000000-0000-0000-0000-000000000000}"/>
          </ac:spMkLst>
        </pc:spChg>
        <pc:spChg chg="mod">
          <ac:chgData name="Laura Burtschell" userId="8bdb4cd9f34eb4ad" providerId="LiveId" clId="{D2475F21-1EF3-4E83-A75D-8EF9ED110696}" dt="2021-06-08T14:01:55.510" v="628" actId="12"/>
          <ac:spMkLst>
            <pc:docMk/>
            <pc:sldMk cId="0" sldId="270"/>
            <ac:spMk id="185" creationId="{00000000-0000-0000-0000-000000000000}"/>
          </ac:spMkLst>
        </pc:spChg>
        <pc:picChg chg="mod">
          <ac:chgData name="Laura Burtschell" userId="8bdb4cd9f34eb4ad" providerId="LiveId" clId="{D2475F21-1EF3-4E83-A75D-8EF9ED110696}" dt="2021-06-08T13:54:43.336" v="544" actId="14100"/>
          <ac:picMkLst>
            <pc:docMk/>
            <pc:sldMk cId="0" sldId="270"/>
            <ac:picMk id="186" creationId="{00000000-0000-0000-0000-000000000000}"/>
          </ac:picMkLst>
        </pc:picChg>
      </pc:sldChg>
      <pc:sldChg chg="addSp delSp modSp mod">
        <pc:chgData name="Laura Burtschell" userId="8bdb4cd9f34eb4ad" providerId="LiveId" clId="{D2475F21-1EF3-4E83-A75D-8EF9ED110696}" dt="2021-06-08T14:00:05.853" v="605" actId="113"/>
        <pc:sldMkLst>
          <pc:docMk/>
          <pc:sldMk cId="0" sldId="271"/>
        </pc:sldMkLst>
        <pc:spChg chg="add del mod">
          <ac:chgData name="Laura Burtschell" userId="8bdb4cd9f34eb4ad" providerId="LiveId" clId="{D2475F21-1EF3-4E83-A75D-8EF9ED110696}" dt="2021-06-08T13:41:23.609" v="366"/>
          <ac:spMkLst>
            <pc:docMk/>
            <pc:sldMk cId="0" sldId="271"/>
            <ac:spMk id="3" creationId="{E83FC560-85AA-4150-9F0A-160AAE43CCCC}"/>
          </ac:spMkLst>
        </pc:spChg>
        <pc:spChg chg="add mod">
          <ac:chgData name="Laura Burtschell" userId="8bdb4cd9f34eb4ad" providerId="LiveId" clId="{D2475F21-1EF3-4E83-A75D-8EF9ED110696}" dt="2021-06-08T13:59:58.271" v="604" actId="113"/>
          <ac:spMkLst>
            <pc:docMk/>
            <pc:sldMk cId="0" sldId="271"/>
            <ac:spMk id="4" creationId="{F8F17283-45C9-4A59-93AF-2E3AE325A506}"/>
          </ac:spMkLst>
        </pc:spChg>
        <pc:spChg chg="add mod">
          <ac:chgData name="Laura Burtschell" userId="8bdb4cd9f34eb4ad" providerId="LiveId" clId="{D2475F21-1EF3-4E83-A75D-8EF9ED110696}" dt="2021-06-08T13:58:59.583" v="598" actId="20577"/>
          <ac:spMkLst>
            <pc:docMk/>
            <pc:sldMk cId="0" sldId="271"/>
            <ac:spMk id="6" creationId="{07FBB2E8-E4FF-454B-B9F0-3ADDFE6FACB8}"/>
          </ac:spMkLst>
        </pc:spChg>
        <pc:spChg chg="mod">
          <ac:chgData name="Laura Burtschell" userId="8bdb4cd9f34eb4ad" providerId="LiveId" clId="{D2475F21-1EF3-4E83-A75D-8EF9ED110696}" dt="2021-06-08T14:00:05.853" v="605" actId="113"/>
          <ac:spMkLst>
            <pc:docMk/>
            <pc:sldMk cId="0" sldId="271"/>
            <ac:spMk id="191" creationId="{00000000-0000-0000-0000-000000000000}"/>
          </ac:spMkLst>
        </pc:spChg>
        <pc:picChg chg="add del mod">
          <ac:chgData name="Laura Burtschell" userId="8bdb4cd9f34eb4ad" providerId="LiveId" clId="{D2475F21-1EF3-4E83-A75D-8EF9ED110696}" dt="2021-06-08T13:43:44.178" v="398" actId="478"/>
          <ac:picMkLst>
            <pc:docMk/>
            <pc:sldMk cId="0" sldId="271"/>
            <ac:picMk id="2" creationId="{885B80D2-DE81-4C96-BFD2-81174D9049CF}"/>
          </ac:picMkLst>
        </pc:picChg>
        <pc:picChg chg="add mod">
          <ac:chgData name="Laura Burtschell" userId="8bdb4cd9f34eb4ad" providerId="LiveId" clId="{D2475F21-1EF3-4E83-A75D-8EF9ED110696}" dt="2021-06-08T13:59:17.114" v="601" actId="1076"/>
          <ac:picMkLst>
            <pc:docMk/>
            <pc:sldMk cId="0" sldId="271"/>
            <ac:picMk id="5" creationId="{358C3FC8-440A-4708-8AFB-1C6B42CBBE63}"/>
          </ac:picMkLst>
        </pc:picChg>
      </pc:sldChg>
      <pc:sldChg chg="modSp mod">
        <pc:chgData name="Laura Burtschell" userId="8bdb4cd9f34eb4ad" providerId="LiveId" clId="{D2475F21-1EF3-4E83-A75D-8EF9ED110696}" dt="2021-06-08T14:01:28.651" v="627" actId="255"/>
        <pc:sldMkLst>
          <pc:docMk/>
          <pc:sldMk cId="0" sldId="272"/>
        </pc:sldMkLst>
        <pc:spChg chg="mod">
          <ac:chgData name="Laura Burtschell" userId="8bdb4cd9f34eb4ad" providerId="LiveId" clId="{D2475F21-1EF3-4E83-A75D-8EF9ED110696}" dt="2021-06-08T14:01:28.651" v="627" actId="255"/>
          <ac:spMkLst>
            <pc:docMk/>
            <pc:sldMk cId="0" sldId="272"/>
            <ac:spMk id="196"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75EB4-BFDE-407E-AC67-CB9EB434E14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FB65C93-83DE-4905-BC96-478E3DBDBE71}">
      <dgm:prSet/>
      <dgm:spPr/>
      <dgm:t>
        <a:bodyPr/>
        <a:lstStyle/>
        <a:p>
          <a:pPr>
            <a:lnSpc>
              <a:spcPct val="100000"/>
            </a:lnSpc>
          </a:pPr>
          <a:r>
            <a:rPr lang="fr-FR" dirty="0">
              <a:latin typeface="Source Sans Pro" panose="020B0503030403020204" pitchFamily="34" charset="0"/>
              <a:ea typeface="Source Sans Pro" panose="020B0503030403020204" pitchFamily="34" charset="0"/>
            </a:rPr>
            <a:t>Avocat en droit public et, notamment, en droit électoral</a:t>
          </a:r>
          <a:endParaRPr lang="en-US" dirty="0">
            <a:latin typeface="Source Sans Pro" panose="020B0503030403020204" pitchFamily="34" charset="0"/>
            <a:ea typeface="Source Sans Pro" panose="020B0503030403020204" pitchFamily="34" charset="0"/>
          </a:endParaRPr>
        </a:p>
      </dgm:t>
    </dgm:pt>
    <dgm:pt modelId="{E859740E-C066-4F74-976A-4C4AC4F4FC63}" type="parTrans" cxnId="{2265FC79-9ACA-4E1B-AAFD-6CB77AE0BBD7}">
      <dgm:prSet/>
      <dgm:spPr/>
      <dgm:t>
        <a:bodyPr/>
        <a:lstStyle/>
        <a:p>
          <a:endParaRPr lang="en-US"/>
        </a:p>
      </dgm:t>
    </dgm:pt>
    <dgm:pt modelId="{F8C9E268-E184-4C6C-9EEF-41799171826D}" type="sibTrans" cxnId="{2265FC79-9ACA-4E1B-AAFD-6CB77AE0BBD7}">
      <dgm:prSet/>
      <dgm:spPr/>
      <dgm:t>
        <a:bodyPr/>
        <a:lstStyle/>
        <a:p>
          <a:endParaRPr lang="en-US"/>
        </a:p>
      </dgm:t>
    </dgm:pt>
    <dgm:pt modelId="{B1551B1C-4A94-4A9C-9E86-9032AA0F522A}">
      <dgm:prSet/>
      <dgm:spPr/>
      <dgm:t>
        <a:bodyPr/>
        <a:lstStyle/>
        <a:p>
          <a:pPr>
            <a:lnSpc>
              <a:spcPct val="100000"/>
            </a:lnSpc>
          </a:pPr>
          <a:r>
            <a:rPr lang="fr-FR" dirty="0">
              <a:latin typeface="Source Sans Pro" panose="020B0503030403020204" pitchFamily="34" charset="0"/>
              <a:ea typeface="Source Sans Pro" panose="020B0503030403020204" pitchFamily="34" charset="0"/>
            </a:rPr>
            <a:t>A exercé dans plusieurs grands cabinets parisiens avant de créer son cabinet en 2018</a:t>
          </a:r>
          <a:endParaRPr lang="en-US" dirty="0">
            <a:latin typeface="Source Sans Pro" panose="020B0503030403020204" pitchFamily="34" charset="0"/>
            <a:ea typeface="Source Sans Pro" panose="020B0503030403020204" pitchFamily="34" charset="0"/>
          </a:endParaRPr>
        </a:p>
      </dgm:t>
    </dgm:pt>
    <dgm:pt modelId="{EAF478D5-7E61-4EC3-BCBD-3BEA11FBDC5C}" type="parTrans" cxnId="{CE0B8CCD-4CCA-4F75-A9D0-44024A2739F5}">
      <dgm:prSet/>
      <dgm:spPr/>
      <dgm:t>
        <a:bodyPr/>
        <a:lstStyle/>
        <a:p>
          <a:endParaRPr lang="en-US"/>
        </a:p>
      </dgm:t>
    </dgm:pt>
    <dgm:pt modelId="{3DFED19D-E828-441A-94D3-EDF2FCFABDB0}" type="sibTrans" cxnId="{CE0B8CCD-4CCA-4F75-A9D0-44024A2739F5}">
      <dgm:prSet/>
      <dgm:spPr/>
      <dgm:t>
        <a:bodyPr/>
        <a:lstStyle/>
        <a:p>
          <a:endParaRPr lang="en-US"/>
        </a:p>
      </dgm:t>
    </dgm:pt>
    <dgm:pt modelId="{B25AA315-F820-43B2-A1AA-8E07DEA917FF}">
      <dgm:prSet/>
      <dgm:spPr/>
      <dgm:t>
        <a:bodyPr/>
        <a:lstStyle/>
        <a:p>
          <a:pPr>
            <a:lnSpc>
              <a:spcPct val="100000"/>
            </a:lnSpc>
          </a:pPr>
          <a:r>
            <a:rPr lang="fr-FR" dirty="0">
              <a:latin typeface="Source Sans Pro" panose="020B0503030403020204" pitchFamily="34" charset="0"/>
              <a:ea typeface="Source Sans Pro" panose="020B0503030403020204" pitchFamily="34" charset="0"/>
            </a:rPr>
            <a:t>A enseigné le droit des contrats publics à l’université de Reims Champagne Ardenne</a:t>
          </a:r>
          <a:endParaRPr lang="en-US" dirty="0">
            <a:latin typeface="Source Sans Pro" panose="020B0503030403020204" pitchFamily="34" charset="0"/>
            <a:ea typeface="Source Sans Pro" panose="020B0503030403020204" pitchFamily="34" charset="0"/>
          </a:endParaRPr>
        </a:p>
      </dgm:t>
    </dgm:pt>
    <dgm:pt modelId="{BC7F492B-70EF-4961-9130-B8501FCF4AFE}" type="parTrans" cxnId="{CA13D2CE-6D5E-4484-863C-09379C5F047A}">
      <dgm:prSet/>
      <dgm:spPr/>
      <dgm:t>
        <a:bodyPr/>
        <a:lstStyle/>
        <a:p>
          <a:endParaRPr lang="en-US"/>
        </a:p>
      </dgm:t>
    </dgm:pt>
    <dgm:pt modelId="{0F855FDF-831C-4EAA-825C-3A0187AB891E}" type="sibTrans" cxnId="{CA13D2CE-6D5E-4484-863C-09379C5F047A}">
      <dgm:prSet/>
      <dgm:spPr/>
      <dgm:t>
        <a:bodyPr/>
        <a:lstStyle/>
        <a:p>
          <a:endParaRPr lang="en-US"/>
        </a:p>
      </dgm:t>
    </dgm:pt>
    <dgm:pt modelId="{3CB3E469-5A13-43FA-906D-2632734FD953}">
      <dgm:prSet/>
      <dgm:spPr/>
      <dgm:t>
        <a:bodyPr/>
        <a:lstStyle/>
        <a:p>
          <a:pPr>
            <a:lnSpc>
              <a:spcPct val="100000"/>
            </a:lnSpc>
          </a:pPr>
          <a:r>
            <a:rPr lang="fr-FR" dirty="0">
              <a:latin typeface="Source Sans Pro" panose="020B0503030403020204" pitchFamily="34" charset="0"/>
              <a:ea typeface="Source Sans Pro" panose="020B0503030403020204" pitchFamily="34" charset="0"/>
            </a:rPr>
            <a:t>Adresse : 25, Rue de la tour 75116 Paris</a:t>
          </a:r>
          <a:endParaRPr lang="en-US" dirty="0">
            <a:latin typeface="Source Sans Pro" panose="020B0503030403020204" pitchFamily="34" charset="0"/>
            <a:ea typeface="Source Sans Pro" panose="020B0503030403020204" pitchFamily="34" charset="0"/>
          </a:endParaRPr>
        </a:p>
      </dgm:t>
    </dgm:pt>
    <dgm:pt modelId="{4E0925AB-CA1A-4463-B4E6-2F1A3F56038A}" type="parTrans" cxnId="{805A9DEC-353E-416A-9A63-15414B3E359E}">
      <dgm:prSet/>
      <dgm:spPr/>
      <dgm:t>
        <a:bodyPr/>
        <a:lstStyle/>
        <a:p>
          <a:endParaRPr lang="en-US"/>
        </a:p>
      </dgm:t>
    </dgm:pt>
    <dgm:pt modelId="{E50BAB7F-7AC7-4B8B-9EB8-AF1133E0BFA3}" type="sibTrans" cxnId="{805A9DEC-353E-416A-9A63-15414B3E359E}">
      <dgm:prSet/>
      <dgm:spPr/>
      <dgm:t>
        <a:bodyPr/>
        <a:lstStyle/>
        <a:p>
          <a:endParaRPr lang="en-US"/>
        </a:p>
      </dgm:t>
    </dgm:pt>
    <dgm:pt modelId="{1FE39EC7-ED6A-458C-8A28-999D910318DB}">
      <dgm:prSet/>
      <dgm:spPr/>
      <dgm:t>
        <a:bodyPr/>
        <a:lstStyle/>
        <a:p>
          <a:pPr>
            <a:lnSpc>
              <a:spcPct val="100000"/>
            </a:lnSpc>
          </a:pPr>
          <a:r>
            <a:rPr lang="fr-FR" dirty="0">
              <a:latin typeface="Source Sans Pro" panose="020B0503030403020204" pitchFamily="34" charset="0"/>
              <a:ea typeface="Source Sans Pro" panose="020B0503030403020204" pitchFamily="34" charset="0"/>
            </a:rPr>
            <a:t>Email : contact@louislefoyerdecostil.fr</a:t>
          </a:r>
          <a:endParaRPr lang="en-US" dirty="0">
            <a:latin typeface="Source Sans Pro" panose="020B0503030403020204" pitchFamily="34" charset="0"/>
            <a:ea typeface="Source Sans Pro" panose="020B0503030403020204" pitchFamily="34" charset="0"/>
          </a:endParaRPr>
        </a:p>
      </dgm:t>
    </dgm:pt>
    <dgm:pt modelId="{3D422B50-C6D1-45E9-9095-2143F29AD12E}" type="parTrans" cxnId="{BCF519BC-43EF-41D4-AD2E-7957AACE90AF}">
      <dgm:prSet/>
      <dgm:spPr/>
      <dgm:t>
        <a:bodyPr/>
        <a:lstStyle/>
        <a:p>
          <a:endParaRPr lang="en-US"/>
        </a:p>
      </dgm:t>
    </dgm:pt>
    <dgm:pt modelId="{31DCF29F-AEB2-41FB-A4B1-04C5BF7B4346}" type="sibTrans" cxnId="{BCF519BC-43EF-41D4-AD2E-7957AACE90AF}">
      <dgm:prSet/>
      <dgm:spPr/>
      <dgm:t>
        <a:bodyPr/>
        <a:lstStyle/>
        <a:p>
          <a:endParaRPr lang="en-US"/>
        </a:p>
      </dgm:t>
    </dgm:pt>
    <dgm:pt modelId="{7E495367-3648-46D3-98FA-611CCF829937}" type="pres">
      <dgm:prSet presAssocID="{53275EB4-BFDE-407E-AC67-CB9EB434E14D}" presName="root" presStyleCnt="0">
        <dgm:presLayoutVars>
          <dgm:dir/>
          <dgm:resizeHandles val="exact"/>
        </dgm:presLayoutVars>
      </dgm:prSet>
      <dgm:spPr/>
    </dgm:pt>
    <dgm:pt modelId="{4183E42F-4A51-43CE-AB1C-0F468BE700E9}" type="pres">
      <dgm:prSet presAssocID="{5FB65C93-83DE-4905-BC96-478E3DBDBE71}" presName="compNode" presStyleCnt="0"/>
      <dgm:spPr/>
    </dgm:pt>
    <dgm:pt modelId="{4C959287-CA26-433F-BF9D-881C2E40F785}" type="pres">
      <dgm:prSet presAssocID="{5FB65C93-83DE-4905-BC96-478E3DBDBE71}" presName="bgRect" presStyleLbl="bgShp" presStyleIdx="0" presStyleCnt="5" custLinFactNeighborX="-992" custLinFactNeighborY="2402"/>
      <dgm:spPr/>
    </dgm:pt>
    <dgm:pt modelId="{BD3C9263-C69A-416F-8B8B-E62E3750A06C}" type="pres">
      <dgm:prSet presAssocID="{5FB65C93-83DE-4905-BC96-478E3DBDBE7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vocat"/>
        </a:ext>
      </dgm:extLst>
    </dgm:pt>
    <dgm:pt modelId="{F78E998E-C1DC-488C-9D5F-E541838C3F2F}" type="pres">
      <dgm:prSet presAssocID="{5FB65C93-83DE-4905-BC96-478E3DBDBE71}" presName="spaceRect" presStyleCnt="0"/>
      <dgm:spPr/>
    </dgm:pt>
    <dgm:pt modelId="{4BF25400-DB6A-46FB-AEA6-6F363C802819}" type="pres">
      <dgm:prSet presAssocID="{5FB65C93-83DE-4905-BC96-478E3DBDBE71}" presName="parTx" presStyleLbl="revTx" presStyleIdx="0" presStyleCnt="5">
        <dgm:presLayoutVars>
          <dgm:chMax val="0"/>
          <dgm:chPref val="0"/>
        </dgm:presLayoutVars>
      </dgm:prSet>
      <dgm:spPr/>
    </dgm:pt>
    <dgm:pt modelId="{2995F2E2-4F25-4317-B153-0750030C58C3}" type="pres">
      <dgm:prSet presAssocID="{F8C9E268-E184-4C6C-9EEF-41799171826D}" presName="sibTrans" presStyleCnt="0"/>
      <dgm:spPr/>
    </dgm:pt>
    <dgm:pt modelId="{5DE6D6F3-FC64-44EF-AD89-5DE13A68FD66}" type="pres">
      <dgm:prSet presAssocID="{B1551B1C-4A94-4A9C-9E86-9032AA0F522A}" presName="compNode" presStyleCnt="0"/>
      <dgm:spPr/>
    </dgm:pt>
    <dgm:pt modelId="{45BFC689-1AF1-4634-9FA7-75FD6FC8081B}" type="pres">
      <dgm:prSet presAssocID="{B1551B1C-4A94-4A9C-9E86-9032AA0F522A}" presName="bgRect" presStyleLbl="bgShp" presStyleIdx="1" presStyleCnt="5"/>
      <dgm:spPr/>
    </dgm:pt>
    <dgm:pt modelId="{E4ADC019-0800-4B11-AC4E-0ABAE27B4950}" type="pres">
      <dgm:prSet presAssocID="{B1551B1C-4A94-4A9C-9E86-9032AA0F522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um Set"/>
        </a:ext>
      </dgm:extLst>
    </dgm:pt>
    <dgm:pt modelId="{C8C75D64-496D-4E6F-9898-C9CC0FA94DFD}" type="pres">
      <dgm:prSet presAssocID="{B1551B1C-4A94-4A9C-9E86-9032AA0F522A}" presName="spaceRect" presStyleCnt="0"/>
      <dgm:spPr/>
    </dgm:pt>
    <dgm:pt modelId="{3DF6E9DA-35E7-42DF-96F1-4FF1B3467291}" type="pres">
      <dgm:prSet presAssocID="{B1551B1C-4A94-4A9C-9E86-9032AA0F522A}" presName="parTx" presStyleLbl="revTx" presStyleIdx="1" presStyleCnt="5">
        <dgm:presLayoutVars>
          <dgm:chMax val="0"/>
          <dgm:chPref val="0"/>
        </dgm:presLayoutVars>
      </dgm:prSet>
      <dgm:spPr/>
    </dgm:pt>
    <dgm:pt modelId="{26AFC2FD-D10A-49C4-95EF-30D9E1803F4E}" type="pres">
      <dgm:prSet presAssocID="{3DFED19D-E828-441A-94D3-EDF2FCFABDB0}" presName="sibTrans" presStyleCnt="0"/>
      <dgm:spPr/>
    </dgm:pt>
    <dgm:pt modelId="{36AC24AA-9575-4B3A-AA98-D1E4554501AE}" type="pres">
      <dgm:prSet presAssocID="{B25AA315-F820-43B2-A1AA-8E07DEA917FF}" presName="compNode" presStyleCnt="0"/>
      <dgm:spPr/>
    </dgm:pt>
    <dgm:pt modelId="{16E623CF-2D49-4657-BC49-80A12216BC75}" type="pres">
      <dgm:prSet presAssocID="{B25AA315-F820-43B2-A1AA-8E07DEA917FF}" presName="bgRect" presStyleLbl="bgShp" presStyleIdx="2" presStyleCnt="5"/>
      <dgm:spPr/>
    </dgm:pt>
    <dgm:pt modelId="{4E6F7F99-142C-4DE4-AF34-B5177D18194C}" type="pres">
      <dgm:prSet presAssocID="{B25AA315-F820-43B2-A1AA-8E07DEA917F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eprechaun Hat"/>
        </a:ext>
      </dgm:extLst>
    </dgm:pt>
    <dgm:pt modelId="{C6AD518F-1453-4BFC-AF2E-C358E9EFF69D}" type="pres">
      <dgm:prSet presAssocID="{B25AA315-F820-43B2-A1AA-8E07DEA917FF}" presName="spaceRect" presStyleCnt="0"/>
      <dgm:spPr/>
    </dgm:pt>
    <dgm:pt modelId="{5195D9B9-9E75-4C58-B88D-B847B672792A}" type="pres">
      <dgm:prSet presAssocID="{B25AA315-F820-43B2-A1AA-8E07DEA917FF}" presName="parTx" presStyleLbl="revTx" presStyleIdx="2" presStyleCnt="5">
        <dgm:presLayoutVars>
          <dgm:chMax val="0"/>
          <dgm:chPref val="0"/>
        </dgm:presLayoutVars>
      </dgm:prSet>
      <dgm:spPr/>
    </dgm:pt>
    <dgm:pt modelId="{3C92A884-AD3D-4272-8A68-EEE78BCF310D}" type="pres">
      <dgm:prSet presAssocID="{0F855FDF-831C-4EAA-825C-3A0187AB891E}" presName="sibTrans" presStyleCnt="0"/>
      <dgm:spPr/>
    </dgm:pt>
    <dgm:pt modelId="{EAE5D0AC-73D2-458D-AC27-63E594DC494D}" type="pres">
      <dgm:prSet presAssocID="{3CB3E469-5A13-43FA-906D-2632734FD953}" presName="compNode" presStyleCnt="0"/>
      <dgm:spPr/>
    </dgm:pt>
    <dgm:pt modelId="{295C2728-CCA6-43F6-9CF9-8C83503A6AEC}" type="pres">
      <dgm:prSet presAssocID="{3CB3E469-5A13-43FA-906D-2632734FD953}" presName="bgRect" presStyleLbl="bgShp" presStyleIdx="3" presStyleCnt="5"/>
      <dgm:spPr/>
    </dgm:pt>
    <dgm:pt modelId="{781AB998-7705-41E1-8D59-DBB23E1F2A04}" type="pres">
      <dgm:prSet presAssocID="{3CB3E469-5A13-43FA-906D-2632734FD95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père"/>
        </a:ext>
      </dgm:extLst>
    </dgm:pt>
    <dgm:pt modelId="{8F273242-C2AC-4DF0-BBC9-5E49BCE70C77}" type="pres">
      <dgm:prSet presAssocID="{3CB3E469-5A13-43FA-906D-2632734FD953}" presName="spaceRect" presStyleCnt="0"/>
      <dgm:spPr/>
    </dgm:pt>
    <dgm:pt modelId="{E1C3EA92-8D79-4254-AF32-E5FFAF1DE613}" type="pres">
      <dgm:prSet presAssocID="{3CB3E469-5A13-43FA-906D-2632734FD953}" presName="parTx" presStyleLbl="revTx" presStyleIdx="3" presStyleCnt="5">
        <dgm:presLayoutVars>
          <dgm:chMax val="0"/>
          <dgm:chPref val="0"/>
        </dgm:presLayoutVars>
      </dgm:prSet>
      <dgm:spPr/>
    </dgm:pt>
    <dgm:pt modelId="{6FC977CA-55EA-4C93-81C4-E608423ABF5D}" type="pres">
      <dgm:prSet presAssocID="{E50BAB7F-7AC7-4B8B-9EB8-AF1133E0BFA3}" presName="sibTrans" presStyleCnt="0"/>
      <dgm:spPr/>
    </dgm:pt>
    <dgm:pt modelId="{4AF25EFF-21D7-4838-A771-DC88FEBB8EEC}" type="pres">
      <dgm:prSet presAssocID="{1FE39EC7-ED6A-458C-8A28-999D910318DB}" presName="compNode" presStyleCnt="0"/>
      <dgm:spPr/>
    </dgm:pt>
    <dgm:pt modelId="{66DF92D3-263F-48C5-B538-E77A91D8233D}" type="pres">
      <dgm:prSet presAssocID="{1FE39EC7-ED6A-458C-8A28-999D910318DB}" presName="bgRect" presStyleLbl="bgShp" presStyleIdx="4" presStyleCnt="5"/>
      <dgm:spPr/>
    </dgm:pt>
    <dgm:pt modelId="{D2BB09E1-6A83-47B4-B1D1-22CF56037C21}" type="pres">
      <dgm:prSet presAssocID="{1FE39EC7-ED6A-458C-8A28-999D910318D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nvoyer"/>
        </a:ext>
      </dgm:extLst>
    </dgm:pt>
    <dgm:pt modelId="{74FCEC1F-EDCF-49E1-8D3D-261412945AAE}" type="pres">
      <dgm:prSet presAssocID="{1FE39EC7-ED6A-458C-8A28-999D910318DB}" presName="spaceRect" presStyleCnt="0"/>
      <dgm:spPr/>
    </dgm:pt>
    <dgm:pt modelId="{EFFD4B78-A2FE-4758-A900-73C773517E7A}" type="pres">
      <dgm:prSet presAssocID="{1FE39EC7-ED6A-458C-8A28-999D910318DB}" presName="parTx" presStyleLbl="revTx" presStyleIdx="4" presStyleCnt="5">
        <dgm:presLayoutVars>
          <dgm:chMax val="0"/>
          <dgm:chPref val="0"/>
        </dgm:presLayoutVars>
      </dgm:prSet>
      <dgm:spPr/>
    </dgm:pt>
  </dgm:ptLst>
  <dgm:cxnLst>
    <dgm:cxn modelId="{1FA93E00-5D8C-4754-974D-4282AFC817A5}" type="presOf" srcId="{1FE39EC7-ED6A-458C-8A28-999D910318DB}" destId="{EFFD4B78-A2FE-4758-A900-73C773517E7A}" srcOrd="0" destOrd="0" presId="urn:microsoft.com/office/officeart/2018/2/layout/IconVerticalSolidList"/>
    <dgm:cxn modelId="{CC38623E-5B43-4B6E-B2ED-28E807998857}" type="presOf" srcId="{5FB65C93-83DE-4905-BC96-478E3DBDBE71}" destId="{4BF25400-DB6A-46FB-AEA6-6F363C802819}" srcOrd="0" destOrd="0" presId="urn:microsoft.com/office/officeart/2018/2/layout/IconVerticalSolidList"/>
    <dgm:cxn modelId="{EEA8F76F-422F-4CBC-8814-FF734FEC1C9D}" type="presOf" srcId="{B25AA315-F820-43B2-A1AA-8E07DEA917FF}" destId="{5195D9B9-9E75-4C58-B88D-B847B672792A}" srcOrd="0" destOrd="0" presId="urn:microsoft.com/office/officeart/2018/2/layout/IconVerticalSolidList"/>
    <dgm:cxn modelId="{4FF96E53-5EDA-456C-A3A2-2CDB9D320754}" type="presOf" srcId="{53275EB4-BFDE-407E-AC67-CB9EB434E14D}" destId="{7E495367-3648-46D3-98FA-611CCF829937}" srcOrd="0" destOrd="0" presId="urn:microsoft.com/office/officeart/2018/2/layout/IconVerticalSolidList"/>
    <dgm:cxn modelId="{2265FC79-9ACA-4E1B-AAFD-6CB77AE0BBD7}" srcId="{53275EB4-BFDE-407E-AC67-CB9EB434E14D}" destId="{5FB65C93-83DE-4905-BC96-478E3DBDBE71}" srcOrd="0" destOrd="0" parTransId="{E859740E-C066-4F74-976A-4C4AC4F4FC63}" sibTransId="{F8C9E268-E184-4C6C-9EEF-41799171826D}"/>
    <dgm:cxn modelId="{BCF519BC-43EF-41D4-AD2E-7957AACE90AF}" srcId="{53275EB4-BFDE-407E-AC67-CB9EB434E14D}" destId="{1FE39EC7-ED6A-458C-8A28-999D910318DB}" srcOrd="4" destOrd="0" parTransId="{3D422B50-C6D1-45E9-9095-2143F29AD12E}" sibTransId="{31DCF29F-AEB2-41FB-A4B1-04C5BF7B4346}"/>
    <dgm:cxn modelId="{AC8E16BD-1F68-4191-97C5-952ABF1A451D}" type="presOf" srcId="{3CB3E469-5A13-43FA-906D-2632734FD953}" destId="{E1C3EA92-8D79-4254-AF32-E5FFAF1DE613}" srcOrd="0" destOrd="0" presId="urn:microsoft.com/office/officeart/2018/2/layout/IconVerticalSolidList"/>
    <dgm:cxn modelId="{CE0B8CCD-4CCA-4F75-A9D0-44024A2739F5}" srcId="{53275EB4-BFDE-407E-AC67-CB9EB434E14D}" destId="{B1551B1C-4A94-4A9C-9E86-9032AA0F522A}" srcOrd="1" destOrd="0" parTransId="{EAF478D5-7E61-4EC3-BCBD-3BEA11FBDC5C}" sibTransId="{3DFED19D-E828-441A-94D3-EDF2FCFABDB0}"/>
    <dgm:cxn modelId="{CA13D2CE-6D5E-4484-863C-09379C5F047A}" srcId="{53275EB4-BFDE-407E-AC67-CB9EB434E14D}" destId="{B25AA315-F820-43B2-A1AA-8E07DEA917FF}" srcOrd="2" destOrd="0" parTransId="{BC7F492B-70EF-4961-9130-B8501FCF4AFE}" sibTransId="{0F855FDF-831C-4EAA-825C-3A0187AB891E}"/>
    <dgm:cxn modelId="{805A9DEC-353E-416A-9A63-15414B3E359E}" srcId="{53275EB4-BFDE-407E-AC67-CB9EB434E14D}" destId="{3CB3E469-5A13-43FA-906D-2632734FD953}" srcOrd="3" destOrd="0" parTransId="{4E0925AB-CA1A-4463-B4E6-2F1A3F56038A}" sibTransId="{E50BAB7F-7AC7-4B8B-9EB8-AF1133E0BFA3}"/>
    <dgm:cxn modelId="{C51B7BF1-9729-4E05-91DA-0383757EA20C}" type="presOf" srcId="{B1551B1C-4A94-4A9C-9E86-9032AA0F522A}" destId="{3DF6E9DA-35E7-42DF-96F1-4FF1B3467291}" srcOrd="0" destOrd="0" presId="urn:microsoft.com/office/officeart/2018/2/layout/IconVerticalSolidList"/>
    <dgm:cxn modelId="{7D984FAE-F136-4AA8-BF60-9F520E9DB6D2}" type="presParOf" srcId="{7E495367-3648-46D3-98FA-611CCF829937}" destId="{4183E42F-4A51-43CE-AB1C-0F468BE700E9}" srcOrd="0" destOrd="0" presId="urn:microsoft.com/office/officeart/2018/2/layout/IconVerticalSolidList"/>
    <dgm:cxn modelId="{646A8919-57E5-494A-A29A-74319A243C65}" type="presParOf" srcId="{4183E42F-4A51-43CE-AB1C-0F468BE700E9}" destId="{4C959287-CA26-433F-BF9D-881C2E40F785}" srcOrd="0" destOrd="0" presId="urn:microsoft.com/office/officeart/2018/2/layout/IconVerticalSolidList"/>
    <dgm:cxn modelId="{CF477CD1-6524-4676-9727-56E4613F4016}" type="presParOf" srcId="{4183E42F-4A51-43CE-AB1C-0F468BE700E9}" destId="{BD3C9263-C69A-416F-8B8B-E62E3750A06C}" srcOrd="1" destOrd="0" presId="urn:microsoft.com/office/officeart/2018/2/layout/IconVerticalSolidList"/>
    <dgm:cxn modelId="{58BD343B-2C79-4A50-8BB7-F1A7CB247B2E}" type="presParOf" srcId="{4183E42F-4A51-43CE-AB1C-0F468BE700E9}" destId="{F78E998E-C1DC-488C-9D5F-E541838C3F2F}" srcOrd="2" destOrd="0" presId="urn:microsoft.com/office/officeart/2018/2/layout/IconVerticalSolidList"/>
    <dgm:cxn modelId="{B1340179-A5F0-4138-ADF2-C1ACE9E2FDCD}" type="presParOf" srcId="{4183E42F-4A51-43CE-AB1C-0F468BE700E9}" destId="{4BF25400-DB6A-46FB-AEA6-6F363C802819}" srcOrd="3" destOrd="0" presId="urn:microsoft.com/office/officeart/2018/2/layout/IconVerticalSolidList"/>
    <dgm:cxn modelId="{17836B48-B86B-4DC7-9DA1-52ED61342177}" type="presParOf" srcId="{7E495367-3648-46D3-98FA-611CCF829937}" destId="{2995F2E2-4F25-4317-B153-0750030C58C3}" srcOrd="1" destOrd="0" presId="urn:microsoft.com/office/officeart/2018/2/layout/IconVerticalSolidList"/>
    <dgm:cxn modelId="{540B5B20-0A39-434E-B9EA-23E8FC662F8F}" type="presParOf" srcId="{7E495367-3648-46D3-98FA-611CCF829937}" destId="{5DE6D6F3-FC64-44EF-AD89-5DE13A68FD66}" srcOrd="2" destOrd="0" presId="urn:microsoft.com/office/officeart/2018/2/layout/IconVerticalSolidList"/>
    <dgm:cxn modelId="{49452DC2-4BA8-4E89-8D8C-9C2436D956D4}" type="presParOf" srcId="{5DE6D6F3-FC64-44EF-AD89-5DE13A68FD66}" destId="{45BFC689-1AF1-4634-9FA7-75FD6FC8081B}" srcOrd="0" destOrd="0" presId="urn:microsoft.com/office/officeart/2018/2/layout/IconVerticalSolidList"/>
    <dgm:cxn modelId="{32EA8845-08BB-4F5A-8E7E-EFADFC096582}" type="presParOf" srcId="{5DE6D6F3-FC64-44EF-AD89-5DE13A68FD66}" destId="{E4ADC019-0800-4B11-AC4E-0ABAE27B4950}" srcOrd="1" destOrd="0" presId="urn:microsoft.com/office/officeart/2018/2/layout/IconVerticalSolidList"/>
    <dgm:cxn modelId="{3F245974-3275-4B3A-82FB-B6DE5F96E12F}" type="presParOf" srcId="{5DE6D6F3-FC64-44EF-AD89-5DE13A68FD66}" destId="{C8C75D64-496D-4E6F-9898-C9CC0FA94DFD}" srcOrd="2" destOrd="0" presId="urn:microsoft.com/office/officeart/2018/2/layout/IconVerticalSolidList"/>
    <dgm:cxn modelId="{9D2DE99F-2AE9-4E37-94C5-C21A6F419F09}" type="presParOf" srcId="{5DE6D6F3-FC64-44EF-AD89-5DE13A68FD66}" destId="{3DF6E9DA-35E7-42DF-96F1-4FF1B3467291}" srcOrd="3" destOrd="0" presId="urn:microsoft.com/office/officeart/2018/2/layout/IconVerticalSolidList"/>
    <dgm:cxn modelId="{BDCCFB91-20B9-46F1-9E45-3351F37ECB19}" type="presParOf" srcId="{7E495367-3648-46D3-98FA-611CCF829937}" destId="{26AFC2FD-D10A-49C4-95EF-30D9E1803F4E}" srcOrd="3" destOrd="0" presId="urn:microsoft.com/office/officeart/2018/2/layout/IconVerticalSolidList"/>
    <dgm:cxn modelId="{028ED049-2252-4BB2-9DB2-483A50BAF7B3}" type="presParOf" srcId="{7E495367-3648-46D3-98FA-611CCF829937}" destId="{36AC24AA-9575-4B3A-AA98-D1E4554501AE}" srcOrd="4" destOrd="0" presId="urn:microsoft.com/office/officeart/2018/2/layout/IconVerticalSolidList"/>
    <dgm:cxn modelId="{E25E7450-DADF-4B08-BB95-59BE620FE614}" type="presParOf" srcId="{36AC24AA-9575-4B3A-AA98-D1E4554501AE}" destId="{16E623CF-2D49-4657-BC49-80A12216BC75}" srcOrd="0" destOrd="0" presId="urn:microsoft.com/office/officeart/2018/2/layout/IconVerticalSolidList"/>
    <dgm:cxn modelId="{253E809C-3D1F-4E2E-A9DA-CF198A0B36B7}" type="presParOf" srcId="{36AC24AA-9575-4B3A-AA98-D1E4554501AE}" destId="{4E6F7F99-142C-4DE4-AF34-B5177D18194C}" srcOrd="1" destOrd="0" presId="urn:microsoft.com/office/officeart/2018/2/layout/IconVerticalSolidList"/>
    <dgm:cxn modelId="{BAE409E3-4255-433C-BF22-7E8A5D71CD6C}" type="presParOf" srcId="{36AC24AA-9575-4B3A-AA98-D1E4554501AE}" destId="{C6AD518F-1453-4BFC-AF2E-C358E9EFF69D}" srcOrd="2" destOrd="0" presId="urn:microsoft.com/office/officeart/2018/2/layout/IconVerticalSolidList"/>
    <dgm:cxn modelId="{0211152D-2D81-40E3-8BE4-91B012799B32}" type="presParOf" srcId="{36AC24AA-9575-4B3A-AA98-D1E4554501AE}" destId="{5195D9B9-9E75-4C58-B88D-B847B672792A}" srcOrd="3" destOrd="0" presId="urn:microsoft.com/office/officeart/2018/2/layout/IconVerticalSolidList"/>
    <dgm:cxn modelId="{125C5C68-5F1F-4933-AC08-43FF5FCEEBFE}" type="presParOf" srcId="{7E495367-3648-46D3-98FA-611CCF829937}" destId="{3C92A884-AD3D-4272-8A68-EEE78BCF310D}" srcOrd="5" destOrd="0" presId="urn:microsoft.com/office/officeart/2018/2/layout/IconVerticalSolidList"/>
    <dgm:cxn modelId="{1DE9FDCF-4F29-4FED-B13B-FFD4ADC4D576}" type="presParOf" srcId="{7E495367-3648-46D3-98FA-611CCF829937}" destId="{EAE5D0AC-73D2-458D-AC27-63E594DC494D}" srcOrd="6" destOrd="0" presId="urn:microsoft.com/office/officeart/2018/2/layout/IconVerticalSolidList"/>
    <dgm:cxn modelId="{D7248D4E-9363-4F9C-A0A5-29ABAA104DD0}" type="presParOf" srcId="{EAE5D0AC-73D2-458D-AC27-63E594DC494D}" destId="{295C2728-CCA6-43F6-9CF9-8C83503A6AEC}" srcOrd="0" destOrd="0" presId="urn:microsoft.com/office/officeart/2018/2/layout/IconVerticalSolidList"/>
    <dgm:cxn modelId="{FC220825-638C-408D-9EE7-E1BF7457EE33}" type="presParOf" srcId="{EAE5D0AC-73D2-458D-AC27-63E594DC494D}" destId="{781AB998-7705-41E1-8D59-DBB23E1F2A04}" srcOrd="1" destOrd="0" presId="urn:microsoft.com/office/officeart/2018/2/layout/IconVerticalSolidList"/>
    <dgm:cxn modelId="{3EE203FC-00C1-4179-963B-47CE8B613BB9}" type="presParOf" srcId="{EAE5D0AC-73D2-458D-AC27-63E594DC494D}" destId="{8F273242-C2AC-4DF0-BBC9-5E49BCE70C77}" srcOrd="2" destOrd="0" presId="urn:microsoft.com/office/officeart/2018/2/layout/IconVerticalSolidList"/>
    <dgm:cxn modelId="{9B9BEF7D-D717-4480-8DF8-08DD2A5CD7A3}" type="presParOf" srcId="{EAE5D0AC-73D2-458D-AC27-63E594DC494D}" destId="{E1C3EA92-8D79-4254-AF32-E5FFAF1DE613}" srcOrd="3" destOrd="0" presId="urn:microsoft.com/office/officeart/2018/2/layout/IconVerticalSolidList"/>
    <dgm:cxn modelId="{10AD0A25-4A3D-4F9F-A681-A3C599E8F307}" type="presParOf" srcId="{7E495367-3648-46D3-98FA-611CCF829937}" destId="{6FC977CA-55EA-4C93-81C4-E608423ABF5D}" srcOrd="7" destOrd="0" presId="urn:microsoft.com/office/officeart/2018/2/layout/IconVerticalSolidList"/>
    <dgm:cxn modelId="{43EDBDC7-A668-4350-B749-602F2840199A}" type="presParOf" srcId="{7E495367-3648-46D3-98FA-611CCF829937}" destId="{4AF25EFF-21D7-4838-A771-DC88FEBB8EEC}" srcOrd="8" destOrd="0" presId="urn:microsoft.com/office/officeart/2018/2/layout/IconVerticalSolidList"/>
    <dgm:cxn modelId="{EE4ED98D-96A1-42DB-81E3-8248A05994FE}" type="presParOf" srcId="{4AF25EFF-21D7-4838-A771-DC88FEBB8EEC}" destId="{66DF92D3-263F-48C5-B538-E77A91D8233D}" srcOrd="0" destOrd="0" presId="urn:microsoft.com/office/officeart/2018/2/layout/IconVerticalSolidList"/>
    <dgm:cxn modelId="{B5A66F2E-051B-46AE-AC14-2979F4976060}" type="presParOf" srcId="{4AF25EFF-21D7-4838-A771-DC88FEBB8EEC}" destId="{D2BB09E1-6A83-47B4-B1D1-22CF56037C21}" srcOrd="1" destOrd="0" presId="urn:microsoft.com/office/officeart/2018/2/layout/IconVerticalSolidList"/>
    <dgm:cxn modelId="{C533C1F7-9767-4F2A-953D-8D7CD354ACE4}" type="presParOf" srcId="{4AF25EFF-21D7-4838-A771-DC88FEBB8EEC}" destId="{74FCEC1F-EDCF-49E1-8D3D-261412945AAE}" srcOrd="2" destOrd="0" presId="urn:microsoft.com/office/officeart/2018/2/layout/IconVerticalSolidList"/>
    <dgm:cxn modelId="{23936FDA-78A5-4B4B-B22D-EA261F85D95F}" type="presParOf" srcId="{4AF25EFF-21D7-4838-A771-DC88FEBB8EEC}" destId="{EFFD4B78-A2FE-4758-A900-73C773517E7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59287-CA26-433F-BF9D-881C2E40F785}">
      <dsp:nvSpPr>
        <dsp:cNvPr id="0" name=""/>
        <dsp:cNvSpPr/>
      </dsp:nvSpPr>
      <dsp:spPr>
        <a:xfrm>
          <a:off x="0" y="19875"/>
          <a:ext cx="10051473" cy="6921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3C9263-C69A-416F-8B8B-E62E3750A06C}">
      <dsp:nvSpPr>
        <dsp:cNvPr id="0" name=""/>
        <dsp:cNvSpPr/>
      </dsp:nvSpPr>
      <dsp:spPr>
        <a:xfrm>
          <a:off x="209382" y="158988"/>
          <a:ext cx="380695" cy="3806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25400-DB6A-46FB-AEA6-6F363C802819}">
      <dsp:nvSpPr>
        <dsp:cNvPr id="0" name=""/>
        <dsp:cNvSpPr/>
      </dsp:nvSpPr>
      <dsp:spPr>
        <a:xfrm>
          <a:off x="799460" y="3249"/>
          <a:ext cx="9252012" cy="692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55" tIns="73255" rIns="73255" bIns="73255" numCol="1" spcCol="1270" anchor="ctr" anchorCtr="0">
          <a:noAutofit/>
        </a:bodyPr>
        <a:lstStyle/>
        <a:p>
          <a:pPr marL="0" lvl="0" indent="0" algn="l" defTabSz="844550">
            <a:lnSpc>
              <a:spcPct val="100000"/>
            </a:lnSpc>
            <a:spcBef>
              <a:spcPct val="0"/>
            </a:spcBef>
            <a:spcAft>
              <a:spcPct val="35000"/>
            </a:spcAft>
            <a:buNone/>
          </a:pPr>
          <a:r>
            <a:rPr lang="fr-FR" sz="1900" kern="1200" dirty="0">
              <a:latin typeface="Source Sans Pro" panose="020B0503030403020204" pitchFamily="34" charset="0"/>
              <a:ea typeface="Source Sans Pro" panose="020B0503030403020204" pitchFamily="34" charset="0"/>
            </a:rPr>
            <a:t>Avocat en droit public et, notamment, en droit électoral</a:t>
          </a:r>
          <a:endParaRPr lang="en-US" sz="1900" kern="1200" dirty="0">
            <a:latin typeface="Source Sans Pro" panose="020B0503030403020204" pitchFamily="34" charset="0"/>
            <a:ea typeface="Source Sans Pro" panose="020B0503030403020204" pitchFamily="34" charset="0"/>
          </a:endParaRPr>
        </a:p>
      </dsp:txBody>
      <dsp:txXfrm>
        <a:off x="799460" y="3249"/>
        <a:ext cx="9252012" cy="692173"/>
      </dsp:txXfrm>
    </dsp:sp>
    <dsp:sp modelId="{45BFC689-1AF1-4634-9FA7-75FD6FC8081B}">
      <dsp:nvSpPr>
        <dsp:cNvPr id="0" name=""/>
        <dsp:cNvSpPr/>
      </dsp:nvSpPr>
      <dsp:spPr>
        <a:xfrm>
          <a:off x="0" y="868466"/>
          <a:ext cx="10051473" cy="6921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ADC019-0800-4B11-AC4E-0ABAE27B4950}">
      <dsp:nvSpPr>
        <dsp:cNvPr id="0" name=""/>
        <dsp:cNvSpPr/>
      </dsp:nvSpPr>
      <dsp:spPr>
        <a:xfrm>
          <a:off x="209382" y="1024205"/>
          <a:ext cx="380695" cy="3806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6E9DA-35E7-42DF-96F1-4FF1B3467291}">
      <dsp:nvSpPr>
        <dsp:cNvPr id="0" name=""/>
        <dsp:cNvSpPr/>
      </dsp:nvSpPr>
      <dsp:spPr>
        <a:xfrm>
          <a:off x="799460" y="868466"/>
          <a:ext cx="9252012" cy="692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55" tIns="73255" rIns="73255" bIns="73255" numCol="1" spcCol="1270" anchor="ctr" anchorCtr="0">
          <a:noAutofit/>
        </a:bodyPr>
        <a:lstStyle/>
        <a:p>
          <a:pPr marL="0" lvl="0" indent="0" algn="l" defTabSz="844550">
            <a:lnSpc>
              <a:spcPct val="100000"/>
            </a:lnSpc>
            <a:spcBef>
              <a:spcPct val="0"/>
            </a:spcBef>
            <a:spcAft>
              <a:spcPct val="35000"/>
            </a:spcAft>
            <a:buNone/>
          </a:pPr>
          <a:r>
            <a:rPr lang="fr-FR" sz="1900" kern="1200" dirty="0">
              <a:latin typeface="Source Sans Pro" panose="020B0503030403020204" pitchFamily="34" charset="0"/>
              <a:ea typeface="Source Sans Pro" panose="020B0503030403020204" pitchFamily="34" charset="0"/>
            </a:rPr>
            <a:t>A exercé dans plusieurs grands cabinets parisiens avant de créer son cabinet en 2018</a:t>
          </a:r>
          <a:endParaRPr lang="en-US" sz="1900" kern="1200" dirty="0">
            <a:latin typeface="Source Sans Pro" panose="020B0503030403020204" pitchFamily="34" charset="0"/>
            <a:ea typeface="Source Sans Pro" panose="020B0503030403020204" pitchFamily="34" charset="0"/>
          </a:endParaRPr>
        </a:p>
      </dsp:txBody>
      <dsp:txXfrm>
        <a:off x="799460" y="868466"/>
        <a:ext cx="9252012" cy="692173"/>
      </dsp:txXfrm>
    </dsp:sp>
    <dsp:sp modelId="{16E623CF-2D49-4657-BC49-80A12216BC75}">
      <dsp:nvSpPr>
        <dsp:cNvPr id="0" name=""/>
        <dsp:cNvSpPr/>
      </dsp:nvSpPr>
      <dsp:spPr>
        <a:xfrm>
          <a:off x="0" y="1733682"/>
          <a:ext cx="10051473" cy="6921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F7F99-142C-4DE4-AF34-B5177D18194C}">
      <dsp:nvSpPr>
        <dsp:cNvPr id="0" name=""/>
        <dsp:cNvSpPr/>
      </dsp:nvSpPr>
      <dsp:spPr>
        <a:xfrm>
          <a:off x="209382" y="1889421"/>
          <a:ext cx="380695" cy="3806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95D9B9-9E75-4C58-B88D-B847B672792A}">
      <dsp:nvSpPr>
        <dsp:cNvPr id="0" name=""/>
        <dsp:cNvSpPr/>
      </dsp:nvSpPr>
      <dsp:spPr>
        <a:xfrm>
          <a:off x="799460" y="1733682"/>
          <a:ext cx="9252012" cy="692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55" tIns="73255" rIns="73255" bIns="73255" numCol="1" spcCol="1270" anchor="ctr" anchorCtr="0">
          <a:noAutofit/>
        </a:bodyPr>
        <a:lstStyle/>
        <a:p>
          <a:pPr marL="0" lvl="0" indent="0" algn="l" defTabSz="844550">
            <a:lnSpc>
              <a:spcPct val="100000"/>
            </a:lnSpc>
            <a:spcBef>
              <a:spcPct val="0"/>
            </a:spcBef>
            <a:spcAft>
              <a:spcPct val="35000"/>
            </a:spcAft>
            <a:buNone/>
          </a:pPr>
          <a:r>
            <a:rPr lang="fr-FR" sz="1900" kern="1200" dirty="0">
              <a:latin typeface="Source Sans Pro" panose="020B0503030403020204" pitchFamily="34" charset="0"/>
              <a:ea typeface="Source Sans Pro" panose="020B0503030403020204" pitchFamily="34" charset="0"/>
            </a:rPr>
            <a:t>A enseigné le droit des contrats publics à l’université de Reims Champagne Ardenne</a:t>
          </a:r>
          <a:endParaRPr lang="en-US" sz="1900" kern="1200" dirty="0">
            <a:latin typeface="Source Sans Pro" panose="020B0503030403020204" pitchFamily="34" charset="0"/>
            <a:ea typeface="Source Sans Pro" panose="020B0503030403020204" pitchFamily="34" charset="0"/>
          </a:endParaRPr>
        </a:p>
      </dsp:txBody>
      <dsp:txXfrm>
        <a:off x="799460" y="1733682"/>
        <a:ext cx="9252012" cy="692173"/>
      </dsp:txXfrm>
    </dsp:sp>
    <dsp:sp modelId="{295C2728-CCA6-43F6-9CF9-8C83503A6AEC}">
      <dsp:nvSpPr>
        <dsp:cNvPr id="0" name=""/>
        <dsp:cNvSpPr/>
      </dsp:nvSpPr>
      <dsp:spPr>
        <a:xfrm>
          <a:off x="0" y="2598899"/>
          <a:ext cx="10051473" cy="6921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AB998-7705-41E1-8D59-DBB23E1F2A04}">
      <dsp:nvSpPr>
        <dsp:cNvPr id="0" name=""/>
        <dsp:cNvSpPr/>
      </dsp:nvSpPr>
      <dsp:spPr>
        <a:xfrm>
          <a:off x="209382" y="2754638"/>
          <a:ext cx="380695" cy="3806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C3EA92-8D79-4254-AF32-E5FFAF1DE613}">
      <dsp:nvSpPr>
        <dsp:cNvPr id="0" name=""/>
        <dsp:cNvSpPr/>
      </dsp:nvSpPr>
      <dsp:spPr>
        <a:xfrm>
          <a:off x="799460" y="2598899"/>
          <a:ext cx="9252012" cy="692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55" tIns="73255" rIns="73255" bIns="73255" numCol="1" spcCol="1270" anchor="ctr" anchorCtr="0">
          <a:noAutofit/>
        </a:bodyPr>
        <a:lstStyle/>
        <a:p>
          <a:pPr marL="0" lvl="0" indent="0" algn="l" defTabSz="844550">
            <a:lnSpc>
              <a:spcPct val="100000"/>
            </a:lnSpc>
            <a:spcBef>
              <a:spcPct val="0"/>
            </a:spcBef>
            <a:spcAft>
              <a:spcPct val="35000"/>
            </a:spcAft>
            <a:buNone/>
          </a:pPr>
          <a:r>
            <a:rPr lang="fr-FR" sz="1900" kern="1200" dirty="0">
              <a:latin typeface="Source Sans Pro" panose="020B0503030403020204" pitchFamily="34" charset="0"/>
              <a:ea typeface="Source Sans Pro" panose="020B0503030403020204" pitchFamily="34" charset="0"/>
            </a:rPr>
            <a:t>Adresse : 25, Rue de la tour 75116 Paris</a:t>
          </a:r>
          <a:endParaRPr lang="en-US" sz="1900" kern="1200" dirty="0">
            <a:latin typeface="Source Sans Pro" panose="020B0503030403020204" pitchFamily="34" charset="0"/>
            <a:ea typeface="Source Sans Pro" panose="020B0503030403020204" pitchFamily="34" charset="0"/>
          </a:endParaRPr>
        </a:p>
      </dsp:txBody>
      <dsp:txXfrm>
        <a:off x="799460" y="2598899"/>
        <a:ext cx="9252012" cy="692173"/>
      </dsp:txXfrm>
    </dsp:sp>
    <dsp:sp modelId="{66DF92D3-263F-48C5-B538-E77A91D8233D}">
      <dsp:nvSpPr>
        <dsp:cNvPr id="0" name=""/>
        <dsp:cNvSpPr/>
      </dsp:nvSpPr>
      <dsp:spPr>
        <a:xfrm>
          <a:off x="0" y="3464116"/>
          <a:ext cx="10051473" cy="6921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B09E1-6A83-47B4-B1D1-22CF56037C21}">
      <dsp:nvSpPr>
        <dsp:cNvPr id="0" name=""/>
        <dsp:cNvSpPr/>
      </dsp:nvSpPr>
      <dsp:spPr>
        <a:xfrm>
          <a:off x="209382" y="3619855"/>
          <a:ext cx="380695" cy="3806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D4B78-A2FE-4758-A900-73C773517E7A}">
      <dsp:nvSpPr>
        <dsp:cNvPr id="0" name=""/>
        <dsp:cNvSpPr/>
      </dsp:nvSpPr>
      <dsp:spPr>
        <a:xfrm>
          <a:off x="799460" y="3464116"/>
          <a:ext cx="9252012" cy="692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55" tIns="73255" rIns="73255" bIns="73255" numCol="1" spcCol="1270" anchor="ctr" anchorCtr="0">
          <a:noAutofit/>
        </a:bodyPr>
        <a:lstStyle/>
        <a:p>
          <a:pPr marL="0" lvl="0" indent="0" algn="l" defTabSz="844550">
            <a:lnSpc>
              <a:spcPct val="100000"/>
            </a:lnSpc>
            <a:spcBef>
              <a:spcPct val="0"/>
            </a:spcBef>
            <a:spcAft>
              <a:spcPct val="35000"/>
            </a:spcAft>
            <a:buNone/>
          </a:pPr>
          <a:r>
            <a:rPr lang="fr-FR" sz="1900" kern="1200" dirty="0">
              <a:latin typeface="Source Sans Pro" panose="020B0503030403020204" pitchFamily="34" charset="0"/>
              <a:ea typeface="Source Sans Pro" panose="020B0503030403020204" pitchFamily="34" charset="0"/>
            </a:rPr>
            <a:t>Email : contact@louislefoyerdecostil.fr</a:t>
          </a:r>
          <a:endParaRPr lang="en-US" sz="1900" kern="1200" dirty="0">
            <a:latin typeface="Source Sans Pro" panose="020B0503030403020204" pitchFamily="34" charset="0"/>
            <a:ea typeface="Source Sans Pro" panose="020B0503030403020204" pitchFamily="34" charset="0"/>
          </a:endParaRPr>
        </a:p>
      </dsp:txBody>
      <dsp:txXfrm>
        <a:off x="799460" y="3464116"/>
        <a:ext cx="9252012" cy="6921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9"/>
        <p:cNvGrpSpPr/>
        <p:nvPr/>
      </p:nvGrpSpPr>
      <p:grpSpPr>
        <a:xfrm>
          <a:off x="0" y="0"/>
          <a:ext cx="0" cy="0"/>
          <a:chOff x="0" y="0"/>
          <a:chExt cx="0" cy="0"/>
        </a:xfrm>
      </p:grpSpPr>
      <p:sp>
        <p:nvSpPr>
          <p:cNvPr id="70" name="Google Shape;70;p2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28"/>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2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73" name="Google Shape;73;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6"/>
        <p:cNvGrpSpPr/>
        <p:nvPr/>
      </p:nvGrpSpPr>
      <p:grpSpPr>
        <a:xfrm>
          <a:off x="0" y="0"/>
          <a:ext cx="0" cy="0"/>
          <a:chOff x="0" y="0"/>
          <a:chExt cx="0" cy="0"/>
        </a:xfrm>
      </p:grpSpPr>
      <p:sp>
        <p:nvSpPr>
          <p:cNvPr id="77" name="Google Shape;77;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2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9" name="Google Shape;79;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2"/>
        <p:cNvGrpSpPr/>
        <p:nvPr/>
      </p:nvGrpSpPr>
      <p:grpSpPr>
        <a:xfrm>
          <a:off x="0" y="0"/>
          <a:ext cx="0" cy="0"/>
          <a:chOff x="0" y="0"/>
          <a:chExt cx="0" cy="0"/>
        </a:xfrm>
      </p:grpSpPr>
      <p:sp>
        <p:nvSpPr>
          <p:cNvPr id="83" name="Google Shape;83;p3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3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5" name="Google Shape;85;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 name="Google Shape;31;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rmAutofit/>
          </a:bodyPr>
          <a:lstStyle>
            <a:lvl1pPr lvl="0" algn="l" rtl="0">
              <a:lnSpc>
                <a:spcPct val="90000"/>
              </a:lnSpc>
              <a:spcBef>
                <a:spcPts val="0"/>
              </a:spcBef>
              <a:spcAft>
                <a:spcPts val="0"/>
              </a:spcAft>
              <a:buClr>
                <a:schemeClr val="dk1"/>
              </a:buClr>
              <a:buSzPts val="28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22"/>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rmAutofit/>
          </a:bodyPr>
          <a:lstStyle>
            <a:lvl1pPr marL="457200" lvl="0" indent="-342900" algn="l" rtl="0">
              <a:lnSpc>
                <a:spcPct val="90000"/>
              </a:lnSpc>
              <a:spcBef>
                <a:spcPts val="0"/>
              </a:spcBef>
              <a:spcAft>
                <a:spcPts val="0"/>
              </a:spcAft>
              <a:buClr>
                <a:schemeClr val="dk1"/>
              </a:buClr>
              <a:buSzPts val="1800"/>
              <a:buChar char="●"/>
              <a:defRPr/>
            </a:lvl1pPr>
            <a:lvl2pPr marL="914400" lvl="1" indent="-317500" algn="l" rtl="0">
              <a:lnSpc>
                <a:spcPct val="90000"/>
              </a:lnSpc>
              <a:spcBef>
                <a:spcPts val="0"/>
              </a:spcBef>
              <a:spcAft>
                <a:spcPts val="0"/>
              </a:spcAft>
              <a:buClr>
                <a:schemeClr val="dk1"/>
              </a:buClr>
              <a:buSzPts val="1400"/>
              <a:buChar char="○"/>
              <a:defRPr/>
            </a:lvl2pPr>
            <a:lvl3pPr marL="1371600" lvl="2" indent="-317500" algn="l" rtl="0">
              <a:lnSpc>
                <a:spcPct val="90000"/>
              </a:lnSpc>
              <a:spcBef>
                <a:spcPts val="0"/>
              </a:spcBef>
              <a:spcAft>
                <a:spcPts val="0"/>
              </a:spcAft>
              <a:buClr>
                <a:schemeClr val="dk1"/>
              </a:buClr>
              <a:buSzPts val="1400"/>
              <a:buChar char="■"/>
              <a:defRPr/>
            </a:lvl3pPr>
            <a:lvl4pPr marL="1828800" lvl="3" indent="-317500" algn="l" rtl="0">
              <a:lnSpc>
                <a:spcPct val="90000"/>
              </a:lnSpc>
              <a:spcBef>
                <a:spcPts val="0"/>
              </a:spcBef>
              <a:spcAft>
                <a:spcPts val="0"/>
              </a:spcAft>
              <a:buClr>
                <a:schemeClr val="dk1"/>
              </a:buClr>
              <a:buSzPts val="1400"/>
              <a:buChar char="●"/>
              <a:defRPr/>
            </a:lvl4pPr>
            <a:lvl5pPr marL="2286000" lvl="4" indent="-317500" algn="l" rtl="0">
              <a:lnSpc>
                <a:spcPct val="90000"/>
              </a:lnSpc>
              <a:spcBef>
                <a:spcPts val="0"/>
              </a:spcBef>
              <a:spcAft>
                <a:spcPts val="0"/>
              </a:spcAft>
              <a:buClr>
                <a:schemeClr val="dk1"/>
              </a:buClr>
              <a:buSzPts val="1400"/>
              <a:buChar char="○"/>
              <a:defRPr/>
            </a:lvl5pPr>
            <a:lvl6pPr marL="2743200" lvl="5" indent="-317500" algn="l" rtl="0">
              <a:lnSpc>
                <a:spcPct val="90000"/>
              </a:lnSpc>
              <a:spcBef>
                <a:spcPts val="0"/>
              </a:spcBef>
              <a:spcAft>
                <a:spcPts val="0"/>
              </a:spcAft>
              <a:buClr>
                <a:schemeClr val="dk1"/>
              </a:buClr>
              <a:buSzPts val="1400"/>
              <a:buChar char="■"/>
              <a:defRPr/>
            </a:lvl6pPr>
            <a:lvl7pPr marL="3200400" lvl="6" indent="-317500" algn="l" rtl="0">
              <a:lnSpc>
                <a:spcPct val="90000"/>
              </a:lnSpc>
              <a:spcBef>
                <a:spcPts val="0"/>
              </a:spcBef>
              <a:spcAft>
                <a:spcPts val="0"/>
              </a:spcAft>
              <a:buClr>
                <a:schemeClr val="dk1"/>
              </a:buClr>
              <a:buSzPts val="1400"/>
              <a:buChar char="●"/>
              <a:defRPr/>
            </a:lvl7pPr>
            <a:lvl8pPr marL="3657600" lvl="7" indent="-317500" algn="l" rtl="0">
              <a:lnSpc>
                <a:spcPct val="90000"/>
              </a:lnSpc>
              <a:spcBef>
                <a:spcPts val="0"/>
              </a:spcBef>
              <a:spcAft>
                <a:spcPts val="0"/>
              </a:spcAft>
              <a:buClr>
                <a:schemeClr val="dk1"/>
              </a:buClr>
              <a:buSzPts val="1400"/>
              <a:buChar char="○"/>
              <a:defRPr/>
            </a:lvl8pPr>
            <a:lvl9pPr marL="4114800" lvl="8" indent="-317500" algn="l" rtl="0">
              <a:lnSpc>
                <a:spcPct val="90000"/>
              </a:lnSpc>
              <a:spcBef>
                <a:spcPts val="0"/>
              </a:spcBef>
              <a:spcAft>
                <a:spcPts val="0"/>
              </a:spcAft>
              <a:buClr>
                <a:schemeClr val="dk1"/>
              </a:buClr>
              <a:buSzPts val="1400"/>
              <a:buChar char="■"/>
              <a:defRPr/>
            </a:lvl9pPr>
          </a:lstStyle>
          <a:p>
            <a:endParaRPr/>
          </a:p>
        </p:txBody>
      </p:sp>
      <p:sp>
        <p:nvSpPr>
          <p:cNvPr id="35" name="Google Shape;35;p22"/>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rtl="0">
              <a:buClr>
                <a:srgbClr val="888888"/>
              </a:buClr>
              <a:buSzPts val="1200"/>
              <a:buFont typeface="Calibri"/>
              <a:buNone/>
              <a:defRPr sz="1200">
                <a:solidFill>
                  <a:srgbClr val="888888"/>
                </a:solidFill>
                <a:latin typeface="Calibri"/>
                <a:ea typeface="Calibri"/>
                <a:cs typeface="Calibri"/>
                <a:sym typeface="Calibri"/>
              </a:defRPr>
            </a:lvl1pPr>
            <a:lvl2pPr marL="0" lvl="1" indent="0" algn="r" rtl="0">
              <a:buClr>
                <a:srgbClr val="888888"/>
              </a:buClr>
              <a:buSzPts val="1200"/>
              <a:buFont typeface="Calibri"/>
              <a:buNone/>
              <a:defRPr sz="1200">
                <a:solidFill>
                  <a:srgbClr val="888888"/>
                </a:solidFill>
                <a:latin typeface="Calibri"/>
                <a:ea typeface="Calibri"/>
                <a:cs typeface="Calibri"/>
                <a:sym typeface="Calibri"/>
              </a:defRPr>
            </a:lvl2pPr>
            <a:lvl3pPr marL="0" lvl="2" indent="0" algn="r" rtl="0">
              <a:buClr>
                <a:srgbClr val="888888"/>
              </a:buClr>
              <a:buSzPts val="1200"/>
              <a:buFont typeface="Calibri"/>
              <a:buNone/>
              <a:defRPr sz="1200">
                <a:solidFill>
                  <a:srgbClr val="888888"/>
                </a:solidFill>
                <a:latin typeface="Calibri"/>
                <a:ea typeface="Calibri"/>
                <a:cs typeface="Calibri"/>
                <a:sym typeface="Calibri"/>
              </a:defRPr>
            </a:lvl3pPr>
            <a:lvl4pPr marL="0" lvl="3" indent="0" algn="r" rtl="0">
              <a:buClr>
                <a:srgbClr val="888888"/>
              </a:buClr>
              <a:buSzPts val="1200"/>
              <a:buFont typeface="Calibri"/>
              <a:buNone/>
              <a:defRPr sz="1200">
                <a:solidFill>
                  <a:srgbClr val="888888"/>
                </a:solidFill>
                <a:latin typeface="Calibri"/>
                <a:ea typeface="Calibri"/>
                <a:cs typeface="Calibri"/>
                <a:sym typeface="Calibri"/>
              </a:defRPr>
            </a:lvl4pPr>
            <a:lvl5pPr marL="0" lvl="4" indent="0" algn="r" rtl="0">
              <a:buClr>
                <a:srgbClr val="888888"/>
              </a:buClr>
              <a:buSzPts val="1200"/>
              <a:buFont typeface="Calibri"/>
              <a:buNone/>
              <a:defRPr sz="1200">
                <a:solidFill>
                  <a:srgbClr val="888888"/>
                </a:solidFill>
                <a:latin typeface="Calibri"/>
                <a:ea typeface="Calibri"/>
                <a:cs typeface="Calibri"/>
                <a:sym typeface="Calibri"/>
              </a:defRPr>
            </a:lvl5pPr>
            <a:lvl6pPr marL="0" lvl="5" indent="0" algn="r" rtl="0">
              <a:buClr>
                <a:srgbClr val="888888"/>
              </a:buClr>
              <a:buSzPts val="1200"/>
              <a:buFont typeface="Calibri"/>
              <a:buNone/>
              <a:defRPr sz="1200">
                <a:solidFill>
                  <a:srgbClr val="888888"/>
                </a:solidFill>
                <a:latin typeface="Calibri"/>
                <a:ea typeface="Calibri"/>
                <a:cs typeface="Calibri"/>
                <a:sym typeface="Calibri"/>
              </a:defRPr>
            </a:lvl6pPr>
            <a:lvl7pPr marL="0" lvl="6" indent="0" algn="r" rtl="0">
              <a:buClr>
                <a:srgbClr val="888888"/>
              </a:buClr>
              <a:buSzPts val="1200"/>
              <a:buFont typeface="Calibri"/>
              <a:buNone/>
              <a:defRPr sz="1200">
                <a:solidFill>
                  <a:srgbClr val="888888"/>
                </a:solidFill>
                <a:latin typeface="Calibri"/>
                <a:ea typeface="Calibri"/>
                <a:cs typeface="Calibri"/>
                <a:sym typeface="Calibri"/>
              </a:defRPr>
            </a:lvl7pPr>
            <a:lvl8pPr marL="0" lvl="7" indent="0" algn="r" rtl="0">
              <a:buClr>
                <a:srgbClr val="888888"/>
              </a:buClr>
              <a:buSzPts val="1200"/>
              <a:buFont typeface="Calibri"/>
              <a:buNone/>
              <a:defRPr sz="1200">
                <a:solidFill>
                  <a:srgbClr val="888888"/>
                </a:solidFill>
                <a:latin typeface="Calibri"/>
                <a:ea typeface="Calibri"/>
                <a:cs typeface="Calibri"/>
                <a:sym typeface="Calibri"/>
              </a:defRPr>
            </a:lvl8pPr>
            <a:lvl9pPr marL="0" lvl="8" indent="0" algn="r" rtl="0">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6"/>
        <p:cNvGrpSpPr/>
        <p:nvPr/>
      </p:nvGrpSpPr>
      <p:grpSpPr>
        <a:xfrm>
          <a:off x="0" y="0"/>
          <a:ext cx="0" cy="0"/>
          <a:chOff x="0" y="0"/>
          <a:chExt cx="0" cy="0"/>
        </a:xfrm>
      </p:grpSpPr>
      <p:sp>
        <p:nvSpPr>
          <p:cNvPr id="37" name="Google Shape;37;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 name="Google Shape;48;p2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9" name="Google Shape;49;p2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 name="Google Shape;50;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2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6" name="Google Shape;56;p2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7" name="Google Shape;57;p2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8" name="Google Shape;58;p2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9" name="Google Shape;59;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2"/>
        <p:cNvGrpSpPr/>
        <p:nvPr/>
      </p:nvGrpSpPr>
      <p:grpSpPr>
        <a:xfrm>
          <a:off x="0" y="0"/>
          <a:ext cx="0" cy="0"/>
          <a:chOff x="0" y="0"/>
          <a:chExt cx="0" cy="0"/>
        </a:xfrm>
      </p:grpSpPr>
      <p:sp>
        <p:nvSpPr>
          <p:cNvPr id="63" name="Google Shape;63;p2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2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5" name="Google Shape;65;p2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6" name="Google Shape;66;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1054379" y="4865923"/>
            <a:ext cx="10528853" cy="135249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4000"/>
              <a:buFont typeface="Times New Roman"/>
              <a:buNone/>
            </a:pPr>
            <a:r>
              <a:rPr lang="fr" sz="40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FORMATION</a:t>
            </a:r>
            <a:br>
              <a:rPr lang="fr" sz="40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br>
            <a:r>
              <a:rPr lang="fr" sz="24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a:t>
            </a:r>
            <a:br>
              <a:rPr lang="fr" sz="44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br>
            <a:r>
              <a:rPr lang="fr" sz="40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Le cadre juridique de la communication électorale</a:t>
            </a:r>
            <a:endParaRPr dirty="0">
              <a:solidFill>
                <a:schemeClr val="accent5">
                  <a:lumMod val="75000"/>
                </a:schemeClr>
              </a:solidFill>
              <a:latin typeface="Source Sans Pro" panose="020B0503030403020204" pitchFamily="34" charset="0"/>
              <a:ea typeface="Source Sans Pro" panose="020B0503030403020204" pitchFamily="34" charset="0"/>
            </a:endParaRPr>
          </a:p>
        </p:txBody>
      </p:sp>
      <p:pic>
        <p:nvPicPr>
          <p:cNvPr id="93" name="Google Shape;93;p1"/>
          <p:cNvPicPr preferRelativeResize="0"/>
          <p:nvPr/>
        </p:nvPicPr>
        <p:blipFill rotWithShape="1">
          <a:blip r:embed="rId3">
            <a:alphaModFix/>
          </a:blip>
          <a:srcRect/>
          <a:stretch/>
        </p:blipFill>
        <p:spPr>
          <a:xfrm>
            <a:off x="5354651" y="0"/>
            <a:ext cx="1482697" cy="1474292"/>
          </a:xfrm>
          <a:prstGeom prst="rect">
            <a:avLst/>
          </a:prstGeom>
          <a:noFill/>
          <a:ln>
            <a:noFill/>
          </a:ln>
        </p:spPr>
      </p:pic>
      <p:pic>
        <p:nvPicPr>
          <p:cNvPr id="94" name="Google Shape;94;p1"/>
          <p:cNvPicPr preferRelativeResize="0"/>
          <p:nvPr/>
        </p:nvPicPr>
        <p:blipFill rotWithShape="1">
          <a:blip r:embed="rId4">
            <a:alphaModFix/>
          </a:blip>
          <a:srcRect t="20908" b="24696"/>
          <a:stretch/>
        </p:blipFill>
        <p:spPr>
          <a:xfrm>
            <a:off x="1100056" y="1820565"/>
            <a:ext cx="10437500" cy="2631991"/>
          </a:xfrm>
          <a:prstGeom prst="rect">
            <a:avLst/>
          </a:prstGeom>
          <a:noFill/>
          <a:ln>
            <a:noFill/>
          </a:ln>
        </p:spPr>
      </p:pic>
      <p:sp>
        <p:nvSpPr>
          <p:cNvPr id="95" name="Google Shape;95;p1"/>
          <p:cNvSpPr txBox="1"/>
          <p:nvPr/>
        </p:nvSpPr>
        <p:spPr>
          <a:xfrm>
            <a:off x="3649054" y="1087986"/>
            <a:ext cx="62333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sz="1800" b="0" i="0" u="none" strike="noStrike" cap="none" dirty="0">
                <a:solidFill>
                  <a:schemeClr val="dk1"/>
                </a:solidFill>
                <a:latin typeface="Candara Light" panose="020E0502030303020204" pitchFamily="34" charset="0"/>
                <a:ea typeface="Times New Roman"/>
                <a:cs typeface="Times New Roman"/>
                <a:sym typeface="Times New Roman"/>
              </a:rPr>
              <a:t>35 Rue du Louvre, 75002 Paris – Tél. : 01 53 94 74 90</a:t>
            </a:r>
            <a:endParaRPr dirty="0">
              <a:latin typeface="Candara Light" panose="020E0502030303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body" idx="1"/>
          </p:nvPr>
        </p:nvSpPr>
        <p:spPr>
          <a:xfrm>
            <a:off x="415600" y="1604909"/>
            <a:ext cx="11360700" cy="4963404"/>
          </a:xfrm>
          <a:prstGeom prst="rect">
            <a:avLst/>
          </a:prstGeom>
          <a:noFill/>
          <a:ln>
            <a:noFill/>
          </a:ln>
        </p:spPr>
        <p:txBody>
          <a:bodyPr spcFirstLastPara="1" wrap="square" lIns="121900" tIns="121900" rIns="121900" bIns="121900" anchor="t" anchorCtr="0">
            <a:normAutofit fontScale="92500" lnSpcReduction="20000"/>
          </a:bodyPr>
          <a:lstStyle/>
          <a:p>
            <a:pPr marL="0" lvl="0" indent="0" rtl="0">
              <a:lnSpc>
                <a:spcPct val="80000"/>
              </a:lnSpc>
              <a:spcBef>
                <a:spcPts val="0"/>
              </a:spcBef>
              <a:spcAft>
                <a:spcPts val="0"/>
              </a:spcAft>
              <a:buClr>
                <a:srgbClr val="0070C0"/>
              </a:buClr>
              <a:buSzPct val="74844"/>
              <a:buNone/>
            </a:pPr>
            <a:r>
              <a:rPr lang="fr" sz="2600"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La neutralité des personnes publiques</a:t>
            </a:r>
            <a:endParaRPr sz="2600"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0" lvl="0" indent="0" algn="just" rtl="0">
              <a:lnSpc>
                <a:spcPct val="90000"/>
              </a:lnSpc>
              <a:spcBef>
                <a:spcPts val="1600"/>
              </a:spcBef>
              <a:spcAft>
                <a:spcPts val="0"/>
              </a:spcAft>
              <a:buClr>
                <a:schemeClr val="dk1"/>
              </a:buClr>
              <a:buSzPct val="59459"/>
              <a:buNone/>
            </a:pPr>
            <a:endParaRPr lang="fr" sz="8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0" lvl="0" indent="0" algn="just" rtl="0">
              <a:lnSpc>
                <a:spcPct val="90000"/>
              </a:lnSpc>
              <a:spcBef>
                <a:spcPts val="1600"/>
              </a:spcBef>
              <a:spcAft>
                <a:spcPts val="0"/>
              </a:spcAft>
              <a:buClr>
                <a:schemeClr val="dk1"/>
              </a:buClr>
              <a:buSzPct val="59459"/>
              <a:buNone/>
            </a:pPr>
            <a:r>
              <a:rPr lang="fr" sz="22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La jurisprudence a défini 4 grands principes</a:t>
            </a:r>
            <a:r>
              <a:rPr lang="fr" sz="22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Ces critères cumulatifs sont les suivants :</a:t>
            </a:r>
          </a:p>
          <a:p>
            <a:pPr marL="0" lvl="0" indent="0" algn="just" rtl="0">
              <a:lnSpc>
                <a:spcPct val="90000"/>
              </a:lnSpc>
              <a:spcBef>
                <a:spcPts val="1600"/>
              </a:spcBef>
              <a:spcAft>
                <a:spcPts val="0"/>
              </a:spcAft>
              <a:buClr>
                <a:schemeClr val="dk1"/>
              </a:buClr>
              <a:buSzPct val="59459"/>
              <a:buNone/>
            </a:pPr>
            <a:endParaRPr sz="9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lvl="0" indent="-397922" algn="just" rtl="0">
              <a:lnSpc>
                <a:spcPct val="90000"/>
              </a:lnSpc>
              <a:spcBef>
                <a:spcPts val="1600"/>
              </a:spcBef>
              <a:spcAft>
                <a:spcPts val="0"/>
              </a:spcAft>
              <a:buClr>
                <a:schemeClr val="accent5">
                  <a:lumMod val="75000"/>
                </a:schemeClr>
              </a:buClr>
              <a:buSzPct val="59459"/>
              <a:buFont typeface="Arial" panose="020B0604020202020204" pitchFamily="34" charset="0"/>
              <a:buChar char="•"/>
            </a:pPr>
            <a:r>
              <a:rPr lang="fr" sz="22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Neutralité </a:t>
            </a:r>
            <a:r>
              <a:rPr lang="fr" sz="22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 chaque moyen de communication de la collectivité doit évoquer la vie locale sans mentionner l’élection à venir ou mettre en avant les actions du candidat sortant ;</a:t>
            </a:r>
            <a:endParaRPr sz="3000" dirty="0">
              <a:solidFill>
                <a:schemeClr val="accent5">
                  <a:lumMod val="75000"/>
                </a:schemeClr>
              </a:solidFill>
              <a:latin typeface="Source Sans Pro" panose="020B0503030403020204" pitchFamily="34" charset="0"/>
              <a:ea typeface="Source Sans Pro" panose="020B0503030403020204" pitchFamily="34" charset="0"/>
            </a:endParaRPr>
          </a:p>
          <a:p>
            <a:pPr marL="554562" lvl="0" algn="just" rtl="0">
              <a:lnSpc>
                <a:spcPct val="90000"/>
              </a:lnSpc>
              <a:spcBef>
                <a:spcPts val="1600"/>
              </a:spcBef>
              <a:spcAft>
                <a:spcPts val="0"/>
              </a:spcAft>
              <a:buClr>
                <a:schemeClr val="accent5">
                  <a:lumMod val="75000"/>
                </a:schemeClr>
              </a:buClr>
              <a:buSzPct val="59459"/>
              <a:buFont typeface="Arial" panose="020B0604020202020204" pitchFamily="34" charset="0"/>
              <a:buChar char="•"/>
            </a:pPr>
            <a:endParaRPr sz="10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lvl="0" indent="-397922" algn="just" rtl="0">
              <a:lnSpc>
                <a:spcPct val="90000"/>
              </a:lnSpc>
              <a:spcBef>
                <a:spcPts val="0"/>
              </a:spcBef>
              <a:spcAft>
                <a:spcPts val="0"/>
              </a:spcAft>
              <a:buClr>
                <a:schemeClr val="accent5">
                  <a:lumMod val="75000"/>
                </a:schemeClr>
              </a:buClr>
              <a:buSzPct val="59459"/>
              <a:buFont typeface="Arial" panose="020B0604020202020204" pitchFamily="34" charset="0"/>
              <a:buChar char="•"/>
            </a:pPr>
            <a:r>
              <a:rPr lang="fr" sz="22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Antériorité </a:t>
            </a:r>
            <a:r>
              <a:rPr lang="fr" sz="22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 la collectivité peut continuer à communiquer via ses outils, à organiser des manifestations, des cérémonies à partir du moment où ces dernières ont un caractère traditionnel et ne sont pas assorties d’actions destinées à influencer les électeurs ;</a:t>
            </a:r>
            <a:endParaRPr sz="3000" dirty="0">
              <a:solidFill>
                <a:schemeClr val="accent5">
                  <a:lumMod val="75000"/>
                </a:schemeClr>
              </a:solidFill>
              <a:latin typeface="Source Sans Pro" panose="020B0503030403020204" pitchFamily="34" charset="0"/>
              <a:ea typeface="Source Sans Pro" panose="020B0503030403020204" pitchFamily="34" charset="0"/>
            </a:endParaRPr>
          </a:p>
          <a:p>
            <a:pPr marL="554562" lvl="0" algn="just" rtl="0">
              <a:lnSpc>
                <a:spcPct val="90000"/>
              </a:lnSpc>
              <a:spcBef>
                <a:spcPts val="0"/>
              </a:spcBef>
              <a:spcAft>
                <a:spcPts val="0"/>
              </a:spcAft>
              <a:buClr>
                <a:schemeClr val="accent5">
                  <a:lumMod val="75000"/>
                </a:schemeClr>
              </a:buClr>
              <a:buSzPct val="59459"/>
              <a:buFont typeface="Arial" panose="020B0604020202020204" pitchFamily="34" charset="0"/>
              <a:buChar char="•"/>
            </a:pPr>
            <a:endParaRPr sz="22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lvl="0" indent="-397922" algn="just" rtl="0">
              <a:lnSpc>
                <a:spcPct val="90000"/>
              </a:lnSpc>
              <a:spcBef>
                <a:spcPts val="0"/>
              </a:spcBef>
              <a:spcAft>
                <a:spcPts val="0"/>
              </a:spcAft>
              <a:buClr>
                <a:schemeClr val="accent5">
                  <a:lumMod val="75000"/>
                </a:schemeClr>
              </a:buClr>
              <a:buSzPct val="59459"/>
              <a:buFont typeface="Arial" panose="020B0604020202020204" pitchFamily="34" charset="0"/>
              <a:buChar char="•"/>
            </a:pPr>
            <a:r>
              <a:rPr lang="fr" sz="22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Régularité </a:t>
            </a:r>
            <a:r>
              <a:rPr lang="fr" sz="22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 le juge va vérifier par exemple que la publication du bulletin municipal est régulière, que l’écart entre chaque numéro n’est pas réduit et que le contenu et le format demeurent similaires. De même, le site internet ne doit pas faire l’objet de mise à jour inhabituelle particulièrement répétitive ou injustifiée ;</a:t>
            </a:r>
            <a:endParaRPr sz="3000" dirty="0">
              <a:solidFill>
                <a:schemeClr val="accent5">
                  <a:lumMod val="75000"/>
                </a:schemeClr>
              </a:solidFill>
              <a:latin typeface="Source Sans Pro" panose="020B0503030403020204" pitchFamily="34" charset="0"/>
              <a:ea typeface="Source Sans Pro" panose="020B0503030403020204" pitchFamily="34" charset="0"/>
            </a:endParaRPr>
          </a:p>
          <a:p>
            <a:pPr marL="554562" lvl="0" algn="just" rtl="0">
              <a:lnSpc>
                <a:spcPct val="90000"/>
              </a:lnSpc>
              <a:spcBef>
                <a:spcPts val="0"/>
              </a:spcBef>
              <a:spcAft>
                <a:spcPts val="0"/>
              </a:spcAft>
              <a:buClr>
                <a:schemeClr val="accent5">
                  <a:lumMod val="75000"/>
                </a:schemeClr>
              </a:buClr>
              <a:buSzPct val="59459"/>
              <a:buFont typeface="Arial" panose="020B0604020202020204" pitchFamily="34" charset="0"/>
              <a:buChar char="•"/>
            </a:pPr>
            <a:endParaRPr sz="22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lvl="0" indent="-397922" algn="just" rtl="0">
              <a:lnSpc>
                <a:spcPct val="90000"/>
              </a:lnSpc>
              <a:spcBef>
                <a:spcPts val="0"/>
              </a:spcBef>
              <a:spcAft>
                <a:spcPts val="0"/>
              </a:spcAft>
              <a:buClr>
                <a:schemeClr val="accent5">
                  <a:lumMod val="75000"/>
                </a:schemeClr>
              </a:buClr>
              <a:buSzPct val="59459"/>
              <a:buFont typeface="Arial" panose="020B0604020202020204" pitchFamily="34" charset="0"/>
              <a:buChar char="•"/>
            </a:pPr>
            <a:r>
              <a:rPr lang="fr" sz="22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Identité </a:t>
            </a:r>
            <a:r>
              <a:rPr lang="fr" sz="22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 à l’approche des élections, les différents moyens de communication ne doivent pas connaître de modifications avantageuses de l’aspect, de la présentation ou des rubriques présentées.</a:t>
            </a:r>
            <a:endParaRPr sz="22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0" lvl="0" indent="0" algn="l" rtl="0">
              <a:lnSpc>
                <a:spcPct val="90000"/>
              </a:lnSpc>
              <a:spcBef>
                <a:spcPts val="1600"/>
              </a:spcBef>
              <a:spcAft>
                <a:spcPts val="1600"/>
              </a:spcAft>
              <a:buClr>
                <a:schemeClr val="dk1"/>
              </a:buClr>
              <a:buSzPct val="69498"/>
              <a:buNone/>
            </a:pPr>
            <a:endParaRPr dirty="0">
              <a:solidFill>
                <a:schemeClr val="dk1"/>
              </a:solidFill>
            </a:endParaRPr>
          </a:p>
        </p:txBody>
      </p:sp>
      <p:pic>
        <p:nvPicPr>
          <p:cNvPr id="2" name="Image 1">
            <a:extLst>
              <a:ext uri="{FF2B5EF4-FFF2-40B4-BE49-F238E27FC236}">
                <a16:creationId xmlns:a16="http://schemas.microsoft.com/office/drawing/2014/main" id="{05E9AF1A-A222-4C82-9B9D-151781A9B69E}"/>
              </a:ext>
            </a:extLst>
          </p:cNvPr>
          <p:cNvPicPr>
            <a:picLocks noChangeAspect="1"/>
          </p:cNvPicPr>
          <p:nvPr/>
        </p:nvPicPr>
        <p:blipFill>
          <a:blip r:embed="rId3"/>
          <a:stretch>
            <a:fillRect/>
          </a:stretch>
        </p:blipFill>
        <p:spPr>
          <a:xfrm>
            <a:off x="0" y="289687"/>
            <a:ext cx="12192000" cy="1024128"/>
          </a:xfrm>
          <a:prstGeom prst="rect">
            <a:avLst/>
          </a:prstGeom>
        </p:spPr>
      </p:pic>
      <p:sp>
        <p:nvSpPr>
          <p:cNvPr id="3" name="ZoneTexte 2">
            <a:extLst>
              <a:ext uri="{FF2B5EF4-FFF2-40B4-BE49-F238E27FC236}">
                <a16:creationId xmlns:a16="http://schemas.microsoft.com/office/drawing/2014/main" id="{DD78996B-EB10-4AD5-8F21-63BD1A262A6F}"/>
              </a:ext>
            </a:extLst>
          </p:cNvPr>
          <p:cNvSpPr txBox="1"/>
          <p:nvPr/>
        </p:nvSpPr>
        <p:spPr>
          <a:xfrm>
            <a:off x="1236871" y="509363"/>
            <a:ext cx="9718158" cy="584775"/>
          </a:xfrm>
          <a:prstGeom prst="rect">
            <a:avLst/>
          </a:prstGeom>
          <a:noFill/>
        </p:spPr>
        <p:txBody>
          <a:bodyPr wrap="square" rtlCol="0">
            <a:spAutoFit/>
          </a:bodyPr>
          <a:lstStyle/>
          <a:p>
            <a:pPr algn="ctr"/>
            <a:r>
              <a:rPr lang="fr-FR" sz="3200" b="1" dirty="0">
                <a:solidFill>
                  <a:schemeClr val="bg1"/>
                </a:solidFill>
                <a:latin typeface="Source Sans Pro" panose="020B0503030403020204" pitchFamily="34" charset="0"/>
                <a:ea typeface="Source Sans Pro" panose="020B0503030403020204" pitchFamily="34" charset="0"/>
              </a:rPr>
              <a:t>II – Les limites juridiques de la communication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chemeClr val="accent1"/>
              </a:buClr>
              <a:buSzPts val="2800"/>
              <a:buFont typeface="Times New Roman"/>
              <a:buNone/>
            </a:pPr>
            <a:r>
              <a:rPr lang="fr" sz="2800"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Exemple d’une rupture de neutralité et d’utilisation irrégulière des moyens d’une personne publique</a:t>
            </a:r>
            <a:endParaRPr sz="2800"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pic>
        <p:nvPicPr>
          <p:cNvPr id="161" name="Google Shape;161;p11"/>
          <p:cNvPicPr preferRelativeResize="0"/>
          <p:nvPr/>
        </p:nvPicPr>
        <p:blipFill rotWithShape="1">
          <a:blip r:embed="rId3">
            <a:alphaModFix/>
          </a:blip>
          <a:srcRect l="12886" t="11547" r="36273" b="42207"/>
          <a:stretch/>
        </p:blipFill>
        <p:spPr>
          <a:xfrm>
            <a:off x="1269555" y="1873364"/>
            <a:ext cx="3706482" cy="4678163"/>
          </a:xfrm>
          <a:prstGeom prst="rect">
            <a:avLst/>
          </a:prstGeom>
          <a:noFill/>
          <a:ln>
            <a:noFill/>
          </a:ln>
        </p:spPr>
      </p:pic>
      <p:sp>
        <p:nvSpPr>
          <p:cNvPr id="162" name="Google Shape;162;p11"/>
          <p:cNvSpPr txBox="1"/>
          <p:nvPr/>
        </p:nvSpPr>
        <p:spPr>
          <a:xfrm>
            <a:off x="5386863" y="1807889"/>
            <a:ext cx="6025416" cy="4678163"/>
          </a:xfrm>
          <a:prstGeom prst="rect">
            <a:avLst/>
          </a:prstGeom>
          <a:noFill/>
          <a:ln>
            <a:noFill/>
          </a:ln>
        </p:spPr>
        <p:txBody>
          <a:bodyPr spcFirstLastPara="1" wrap="square" lIns="121900" tIns="121900" rIns="121900" bIns="121900" anchor="t" anchorCtr="0">
            <a:spAutoFit/>
          </a:bodyPr>
          <a:lstStyle/>
          <a:p>
            <a:pPr marL="0" marR="0" lvl="0" indent="0" algn="just" rtl="0">
              <a:spcBef>
                <a:spcPts val="0"/>
              </a:spcBef>
              <a:spcAft>
                <a:spcPts val="0"/>
              </a:spcAft>
              <a:buNone/>
            </a:pPr>
            <a:r>
              <a:rPr lang="f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L’affichage devient irrégulier du fait du deuxième paragraphe qui est manifestement constitutif d’un élément de polémique électorale. </a:t>
            </a:r>
            <a:endParaRP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0" marR="0" lvl="0" indent="0" algn="l" rtl="0">
              <a:spcBef>
                <a:spcPts val="0"/>
              </a:spcBef>
              <a:spcAft>
                <a:spcPts val="0"/>
              </a:spcAft>
              <a:buNone/>
            </a:pPr>
            <a:endParaRP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0" marR="0" lvl="0" indent="0" algn="l" rtl="0">
              <a:spcBef>
                <a:spcPts val="0"/>
              </a:spcBef>
              <a:spcAft>
                <a:spcPts val="0"/>
              </a:spcAft>
              <a:buNone/>
            </a:pPr>
            <a:r>
              <a:rPr lang="fr" sz="2400" b="1" u="sng"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Conséquence :</a:t>
            </a:r>
            <a:endParaRPr sz="2400" b="1" u="sng"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marR="0" lvl="0" indent="-423323" algn="l" rtl="0">
              <a:spcBef>
                <a:spcPts val="0"/>
              </a:spcBef>
              <a:spcAft>
                <a:spcPts val="0"/>
              </a:spcAft>
              <a:buClr>
                <a:schemeClr val="accent5">
                  <a:lumMod val="75000"/>
                </a:schemeClr>
              </a:buClr>
              <a:buSzPts val="1400"/>
              <a:buFont typeface="Arial" panose="020B0604020202020204" pitchFamily="34" charset="0"/>
              <a:buChar char="•"/>
            </a:pPr>
            <a:r>
              <a:rPr lang="f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Rupture de la neutralité d’une personne publique</a:t>
            </a:r>
            <a:endParaRP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marR="0" lvl="0" indent="-423323" algn="l" rtl="0">
              <a:spcBef>
                <a:spcPts val="0"/>
              </a:spcBef>
              <a:spcAft>
                <a:spcPts val="0"/>
              </a:spcAft>
              <a:buClr>
                <a:schemeClr val="accent5">
                  <a:lumMod val="75000"/>
                </a:schemeClr>
              </a:buClr>
              <a:buSzPts val="1400"/>
              <a:buFont typeface="Arial" panose="020B0604020202020204" pitchFamily="34" charset="0"/>
              <a:buChar char="•"/>
            </a:pPr>
            <a:r>
              <a:rPr lang="f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Utilisation des moyens d’une personne publique, </a:t>
            </a:r>
            <a:endParaRP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marR="0" lvl="0" indent="-423323" algn="l" rtl="0">
              <a:spcBef>
                <a:spcPts val="0"/>
              </a:spcBef>
              <a:spcAft>
                <a:spcPts val="0"/>
              </a:spcAft>
              <a:buClr>
                <a:schemeClr val="accent5">
                  <a:lumMod val="75000"/>
                </a:schemeClr>
              </a:buClr>
              <a:buSzPts val="1400"/>
              <a:buFont typeface="Arial" panose="020B0604020202020204" pitchFamily="34" charset="0"/>
              <a:buChar char="•"/>
            </a:pPr>
            <a:r>
              <a:rPr lang="f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Affichage sauvage</a:t>
            </a:r>
            <a:endParaRP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marR="0" lvl="0" indent="-423323" algn="l" rtl="0">
              <a:spcBef>
                <a:spcPts val="0"/>
              </a:spcBef>
              <a:spcAft>
                <a:spcPts val="0"/>
              </a:spcAft>
              <a:buClr>
                <a:schemeClr val="accent5">
                  <a:lumMod val="75000"/>
                </a:schemeClr>
              </a:buClr>
              <a:buSzPts val="1400"/>
              <a:buFont typeface="Arial" panose="020B0604020202020204" pitchFamily="34" charset="0"/>
              <a:buChar char="•"/>
            </a:pPr>
            <a:r>
              <a:rPr lang="f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Financement irrégulier</a:t>
            </a:r>
            <a:endParaRP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80000"/>
              </a:lnSpc>
              <a:spcBef>
                <a:spcPts val="0"/>
              </a:spcBef>
              <a:spcAft>
                <a:spcPts val="0"/>
              </a:spcAft>
              <a:buClr>
                <a:srgbClr val="0070C0"/>
              </a:buClr>
              <a:buSzPct val="45454"/>
              <a:buFont typeface="Times New Roman"/>
              <a:buNone/>
            </a:pPr>
            <a:r>
              <a:rPr lang="fr"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Les limites de la propagande électorale</a:t>
            </a:r>
            <a:endParaRPr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sp>
        <p:nvSpPr>
          <p:cNvPr id="168" name="Google Shape;168;p12"/>
          <p:cNvSpPr txBox="1">
            <a:spLocks noGrp="1"/>
          </p:cNvSpPr>
          <p:nvPr>
            <p:ph type="body" idx="1"/>
          </p:nvPr>
        </p:nvSpPr>
        <p:spPr>
          <a:xfrm>
            <a:off x="415600" y="1657135"/>
            <a:ext cx="11360700" cy="4555200"/>
          </a:xfrm>
          <a:prstGeom prst="rect">
            <a:avLst/>
          </a:prstGeom>
          <a:noFill/>
          <a:ln>
            <a:noFill/>
          </a:ln>
        </p:spPr>
        <p:txBody>
          <a:bodyPr spcFirstLastPara="1" wrap="square" lIns="121900" tIns="121900" rIns="121900" bIns="121900" anchor="t" anchorCtr="0">
            <a:normAutofit/>
          </a:bodyPr>
          <a:lstStyle/>
          <a:p>
            <a:pPr marL="152397" lvl="0" indent="0" algn="just" rtl="0">
              <a:lnSpc>
                <a:spcPct val="90000"/>
              </a:lnSpc>
              <a:spcBef>
                <a:spcPts val="0"/>
              </a:spcBef>
              <a:spcAft>
                <a:spcPts val="0"/>
              </a:spcAft>
              <a:buClr>
                <a:schemeClr val="dk1"/>
              </a:buClr>
              <a:buSzPts val="1800"/>
              <a:buNone/>
            </a:pPr>
            <a:r>
              <a:rPr lang="fr" b="1" u="sng"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Interdiction de prise de position ajoutant un nouvel élément de propagande électorale à compter de la veille du scrutin à zéro heures </a:t>
            </a:r>
            <a:endParaRPr dirty="0">
              <a:solidFill>
                <a:schemeClr val="accent5">
                  <a:lumMod val="75000"/>
                </a:schemeClr>
              </a:solidFill>
              <a:latin typeface="Source Sans Pro" panose="020B0503030403020204" pitchFamily="34" charset="0"/>
              <a:ea typeface="Source Sans Pro" panose="020B0503030403020204" pitchFamily="34" charset="0"/>
            </a:endParaRPr>
          </a:p>
          <a:p>
            <a:pPr marL="152396" lvl="0" indent="0" algn="just" rtl="0">
              <a:lnSpc>
                <a:spcPct val="90000"/>
              </a:lnSpc>
              <a:spcBef>
                <a:spcPts val="0"/>
              </a:spcBef>
              <a:spcAft>
                <a:spcPts val="0"/>
              </a:spcAft>
              <a:buClr>
                <a:schemeClr val="dk1"/>
              </a:buClr>
              <a:buSzPts val="1800"/>
              <a:buNone/>
            </a:pPr>
            <a:endParaRPr b="1" u="sng"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97" lvl="0" indent="-457200" algn="just" rtl="0">
              <a:lnSpc>
                <a:spcPct val="90000"/>
              </a:lnSpc>
              <a:spcBef>
                <a:spcPts val="0"/>
              </a:spcBef>
              <a:spcAft>
                <a:spcPts val="0"/>
              </a:spcAft>
              <a:buClr>
                <a:schemeClr val="accent5">
                  <a:lumMod val="75000"/>
                </a:schemeClr>
              </a:buClr>
              <a:buSzPts val="1800"/>
              <a:buFont typeface="Arial" panose="020B0604020202020204" pitchFamily="34" charset="0"/>
              <a:buChar char="•"/>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Ex : Pas de soutien explicite du Premier Ministre à un candidat dans cette période.</a:t>
            </a:r>
            <a:endParaRPr dirty="0">
              <a:solidFill>
                <a:schemeClr val="accent5">
                  <a:lumMod val="75000"/>
                </a:schemeClr>
              </a:solidFill>
              <a:latin typeface="Source Sans Pro" panose="020B0503030403020204" pitchFamily="34" charset="0"/>
              <a:ea typeface="Source Sans Pro" panose="020B0503030403020204" pitchFamily="34" charset="0"/>
            </a:endParaRPr>
          </a:p>
          <a:p>
            <a:pPr marL="609596" lvl="0" indent="-457200" algn="just" rtl="0">
              <a:lnSpc>
                <a:spcPct val="90000"/>
              </a:lnSpc>
              <a:spcBef>
                <a:spcPts val="0"/>
              </a:spcBef>
              <a:spcAft>
                <a:spcPts val="0"/>
              </a:spcAft>
              <a:buClr>
                <a:schemeClr val="accent5">
                  <a:lumMod val="75000"/>
                </a:schemeClr>
              </a:buClr>
              <a:buSzPts val="1800"/>
              <a:buFont typeface="Arial" panose="020B0604020202020204" pitchFamily="34" charset="0"/>
              <a:buChar char="•"/>
            </a:pPr>
            <a:endParaRP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97" lvl="0" indent="-457200" algn="just" rtl="0">
              <a:lnSpc>
                <a:spcPct val="90000"/>
              </a:lnSpc>
              <a:spcBef>
                <a:spcPts val="0"/>
              </a:spcBef>
              <a:spcAft>
                <a:spcPts val="0"/>
              </a:spcAft>
              <a:buClr>
                <a:schemeClr val="accent5">
                  <a:lumMod val="75000"/>
                </a:schemeClr>
              </a:buClr>
              <a:buSzPts val="1800"/>
              <a:buFont typeface="Arial" panose="020B0604020202020204" pitchFamily="34" charset="0"/>
              <a:buChar char="•"/>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Cela s’applique également aux médias : “</a:t>
            </a:r>
            <a:r>
              <a:rPr lang="fr" sz="2133" i="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S'il appartient aux stations de radiodiffusion et à la télévision d'informer les auditeurs sur le déroulement de la campagne électorale, </a:t>
            </a:r>
            <a:r>
              <a:rPr lang="fr" sz="2133" i="1" u="sng"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elles ne sauraient diffuser, surtout le dernier jour de la campagne électorale, sans incidence sur les résultats du scrutin, des éléments de polémique au profit ou au détriment d'un candidat</a:t>
            </a: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(Conseil Constitutionnel, DC n°81-955, 3 décembre 1981) </a:t>
            </a:r>
            <a:endParaRP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3"/>
          <p:cNvSpPr txBox="1">
            <a:spLocks noGrp="1"/>
          </p:cNvSpPr>
          <p:nvPr>
            <p:ph type="body" idx="1"/>
          </p:nvPr>
        </p:nvSpPr>
        <p:spPr>
          <a:xfrm>
            <a:off x="241800" y="1389321"/>
            <a:ext cx="8065772" cy="5606902"/>
          </a:xfrm>
          <a:prstGeom prst="rect">
            <a:avLst/>
          </a:prstGeom>
          <a:noFill/>
          <a:ln>
            <a:noFill/>
          </a:ln>
        </p:spPr>
        <p:txBody>
          <a:bodyPr spcFirstLastPara="1" wrap="square" lIns="121900" tIns="121900" rIns="121900" bIns="121900" anchor="t" anchorCtr="0">
            <a:normAutofit fontScale="92500"/>
          </a:bodyPr>
          <a:lstStyle/>
          <a:p>
            <a:pPr marL="0" lvl="0" indent="0" algn="just" rtl="0">
              <a:lnSpc>
                <a:spcPct val="90000"/>
              </a:lnSpc>
              <a:spcBef>
                <a:spcPts val="0"/>
              </a:spcBef>
              <a:spcAft>
                <a:spcPts val="1600"/>
              </a:spcAft>
              <a:buClr>
                <a:srgbClr val="00B0F0"/>
              </a:buClr>
              <a:buSzPct val="54054"/>
              <a:buNone/>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Canal Plus avait diffusé </a:t>
            </a:r>
            <a:r>
              <a:rPr lang="fr" b="1" u="sng"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le jour même du second tour de scrutin vers 13 heures, dans son émission non cryptée</a:t>
            </a: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 Le Vrai journal », dont le </a:t>
            </a:r>
            <a:r>
              <a:rPr lang="fr" b="1" u="sng"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taux d'écoute est significatif </a:t>
            </a: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et qui alterne reportages de nature politique et séquences satiriques, la séquence suivante, exprimée en termes humoristiques : </a:t>
            </a:r>
          </a:p>
          <a:p>
            <a:pPr marL="0" lvl="0" indent="0" algn="just" rtl="0">
              <a:lnSpc>
                <a:spcPct val="90000"/>
              </a:lnSpc>
              <a:spcBef>
                <a:spcPts val="0"/>
              </a:spcBef>
              <a:spcAft>
                <a:spcPts val="1600"/>
              </a:spcAft>
              <a:buClr>
                <a:srgbClr val="00B0F0"/>
              </a:buClr>
              <a:buSzPct val="54054"/>
              <a:buNone/>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a:t>
            </a:r>
            <a:r>
              <a:rPr lang="fr" i="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À Toulon, Adriano a oublié que les électeurs du Front national, eux, ne feront pas la grasse matinée toute la journée. Alors ce serait bien qu'Adriano se lève, qu'il se lave les dents et qu'il se rende très vite dans l'isoloir le plus proche</a:t>
            </a: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 </a:t>
            </a:r>
          </a:p>
          <a:p>
            <a:pPr marL="0" lvl="0" indent="0" algn="just" rtl="0">
              <a:lnSpc>
                <a:spcPct val="90000"/>
              </a:lnSpc>
              <a:spcBef>
                <a:spcPts val="0"/>
              </a:spcBef>
              <a:spcAft>
                <a:spcPts val="1600"/>
              </a:spcAft>
              <a:buClr>
                <a:srgbClr val="00B0F0"/>
              </a:buClr>
              <a:buSzPct val="54054"/>
              <a:buNone/>
            </a:pPr>
            <a:r>
              <a:rPr lang="fr" sz="36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a:t>
            </a: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a:t>
            </a:r>
            <a:r>
              <a:rPr lang="fr"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Annulation de l’élection par le juge électoral du fait du faible écart de voix</a:t>
            </a:r>
            <a:endParaRPr sz="36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sp>
        <p:nvSpPr>
          <p:cNvPr id="174" name="Google Shape;174;p13"/>
          <p:cNvSpPr txBox="1"/>
          <p:nvPr/>
        </p:nvSpPr>
        <p:spPr>
          <a:xfrm>
            <a:off x="850605" y="457200"/>
            <a:ext cx="10818839" cy="677068"/>
          </a:xfrm>
          <a:prstGeom prst="rect">
            <a:avLst/>
          </a:prstGeom>
          <a:noFill/>
          <a:ln>
            <a:noFill/>
          </a:ln>
        </p:spPr>
        <p:txBody>
          <a:bodyPr spcFirstLastPara="1" wrap="square" lIns="121900" tIns="121900" rIns="121900" bIns="121900" anchor="t" anchorCtr="0">
            <a:spAutoFit/>
          </a:bodyPr>
          <a:lstStyle/>
          <a:p>
            <a:pPr marL="0" marR="0" lvl="0" indent="0" algn="ctr" rtl="0">
              <a:spcBef>
                <a:spcPts val="0"/>
              </a:spcBef>
              <a:spcAft>
                <a:spcPts val="0"/>
              </a:spcAft>
              <a:buNone/>
            </a:pPr>
            <a:r>
              <a:rPr lang="fr" sz="2800"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Autre exemple de polémique altérant la sincérité du scrutin</a:t>
            </a:r>
            <a:endParaRPr sz="2800"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pic>
        <p:nvPicPr>
          <p:cNvPr id="3" name="Image 2" descr="Une image contenant texte&#10;&#10;Description générée automatiquement">
            <a:extLst>
              <a:ext uri="{FF2B5EF4-FFF2-40B4-BE49-F238E27FC236}">
                <a16:creationId xmlns:a16="http://schemas.microsoft.com/office/drawing/2014/main" id="{E3870D60-440D-4D64-8B50-9368F6546F30}"/>
              </a:ext>
            </a:extLst>
          </p:cNvPr>
          <p:cNvPicPr>
            <a:picLocks noChangeAspect="1"/>
          </p:cNvPicPr>
          <p:nvPr/>
        </p:nvPicPr>
        <p:blipFill>
          <a:blip r:embed="rId3"/>
          <a:stretch>
            <a:fillRect/>
          </a:stretch>
        </p:blipFill>
        <p:spPr>
          <a:xfrm>
            <a:off x="8553245" y="1454667"/>
            <a:ext cx="3460750" cy="46291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body" idx="1"/>
          </p:nvPr>
        </p:nvSpPr>
        <p:spPr>
          <a:xfrm>
            <a:off x="415600" y="702722"/>
            <a:ext cx="11360800" cy="5452555"/>
          </a:xfrm>
          <a:prstGeom prst="rect">
            <a:avLst/>
          </a:prstGeom>
          <a:noFill/>
          <a:ln>
            <a:noFill/>
          </a:ln>
        </p:spPr>
        <p:txBody>
          <a:bodyPr spcFirstLastPara="1" wrap="square" lIns="121900" tIns="121900" rIns="121900" bIns="121900" anchor="t" anchorCtr="0">
            <a:normAutofit fontScale="77500" lnSpcReduction="20000"/>
          </a:bodyPr>
          <a:lstStyle/>
          <a:p>
            <a:pPr marL="152397" lvl="0" indent="0" algn="just" rtl="0">
              <a:lnSpc>
                <a:spcPct val="90000"/>
              </a:lnSpc>
              <a:spcBef>
                <a:spcPts val="0"/>
              </a:spcBef>
              <a:spcAft>
                <a:spcPts val="0"/>
              </a:spcAft>
              <a:buClr>
                <a:schemeClr val="dk1"/>
              </a:buClr>
              <a:buSzPct val="55727"/>
              <a:buNone/>
            </a:pPr>
            <a:r>
              <a:rPr lang="fr" sz="3800" b="1" u="sng" dirty="0">
                <a:solidFill>
                  <a:schemeClr val="accent4">
                    <a:lumMod val="75000"/>
                  </a:schemeClr>
                </a:solidFill>
                <a:highlight>
                  <a:schemeClr val="lt1"/>
                </a:highlight>
                <a:latin typeface="Source Sans Pro" panose="020B0503030403020204" pitchFamily="34" charset="0"/>
                <a:ea typeface="Source Sans Pro" panose="020B0503030403020204" pitchFamily="34" charset="0"/>
                <a:cs typeface="Times New Roman"/>
                <a:sym typeface="Times New Roman"/>
              </a:rPr>
              <a:t>Principe de loyauté de la propagande</a:t>
            </a:r>
            <a:r>
              <a:rPr lang="fr" sz="3800" b="1" dirty="0">
                <a:solidFill>
                  <a:schemeClr val="accent4">
                    <a:lumMod val="75000"/>
                  </a:schemeClr>
                </a:solidFill>
                <a:highlight>
                  <a:schemeClr val="lt1"/>
                </a:highlight>
                <a:latin typeface="Source Sans Pro" panose="020B0503030403020204" pitchFamily="34" charset="0"/>
                <a:ea typeface="Source Sans Pro" panose="020B0503030403020204" pitchFamily="34" charset="0"/>
                <a:cs typeface="Times New Roman"/>
                <a:sym typeface="Times New Roman"/>
              </a:rPr>
              <a:t> : </a:t>
            </a:r>
          </a:p>
          <a:p>
            <a:pPr marL="152397" lvl="0" indent="0" algn="just" rtl="0">
              <a:lnSpc>
                <a:spcPct val="90000"/>
              </a:lnSpc>
              <a:spcBef>
                <a:spcPts val="0"/>
              </a:spcBef>
              <a:spcAft>
                <a:spcPts val="0"/>
              </a:spcAft>
              <a:buClr>
                <a:schemeClr val="dk1"/>
              </a:buClr>
              <a:buSzPct val="55727"/>
              <a:buNone/>
            </a:pPr>
            <a:endParaRPr lang="fr" sz="3800" b="1" u="sng" dirty="0">
              <a:solidFill>
                <a:srgbClr val="0070C0"/>
              </a:solidFill>
              <a:highlight>
                <a:schemeClr val="lt1"/>
              </a:highlight>
              <a:latin typeface="Source Sans Pro" panose="020B0503030403020204" pitchFamily="34" charset="0"/>
              <a:ea typeface="Source Sans Pro" panose="020B0503030403020204" pitchFamily="34" charset="0"/>
              <a:cs typeface="Times New Roman"/>
              <a:sym typeface="Times New Roman"/>
            </a:endParaRPr>
          </a:p>
          <a:p>
            <a:pPr marL="152397" lvl="0" indent="0" algn="just" rtl="0">
              <a:lnSpc>
                <a:spcPct val="90000"/>
              </a:lnSpc>
              <a:spcBef>
                <a:spcPts val="0"/>
              </a:spcBef>
              <a:spcAft>
                <a:spcPts val="0"/>
              </a:spcAft>
              <a:buClr>
                <a:schemeClr val="dk1"/>
              </a:buClr>
              <a:buSzPct val="55727"/>
              <a:buNone/>
            </a:pPr>
            <a:r>
              <a:rPr lang="fr" dirty="0">
                <a:solidFill>
                  <a:schemeClr val="accent5">
                    <a:lumMod val="75000"/>
                  </a:schemeClr>
                </a:solidFill>
                <a:highlight>
                  <a:schemeClr val="lt1"/>
                </a:highlight>
                <a:latin typeface="Source Sans Pro" panose="020B0503030403020204" pitchFamily="34" charset="0"/>
                <a:ea typeface="Source Sans Pro" panose="020B0503030403020204" pitchFamily="34" charset="0"/>
                <a:cs typeface="Times New Roman"/>
                <a:sym typeface="Times New Roman"/>
              </a:rPr>
              <a:t>Intervention du juge sur ce plan plus souvent symbolique que efficiente.</a:t>
            </a:r>
          </a:p>
          <a:p>
            <a:pPr marL="152397" lvl="0" indent="0" algn="just" rtl="0">
              <a:lnSpc>
                <a:spcPct val="90000"/>
              </a:lnSpc>
              <a:spcBef>
                <a:spcPts val="0"/>
              </a:spcBef>
              <a:spcAft>
                <a:spcPts val="0"/>
              </a:spcAft>
              <a:buClr>
                <a:schemeClr val="dk1"/>
              </a:buClr>
              <a:buSzPct val="55727"/>
              <a:buNone/>
            </a:pPr>
            <a:endParaRPr lang="fr" dirty="0">
              <a:solidFill>
                <a:schemeClr val="accent5">
                  <a:lumMod val="75000"/>
                </a:schemeClr>
              </a:solidFill>
              <a:highlight>
                <a:schemeClr val="lt1"/>
              </a:highlight>
              <a:latin typeface="Source Sans Pro" panose="020B0503030403020204" pitchFamily="34" charset="0"/>
              <a:ea typeface="Source Sans Pro" panose="020B0503030403020204" pitchFamily="34" charset="0"/>
              <a:cs typeface="Times New Roman"/>
              <a:sym typeface="Times New Roman"/>
            </a:endParaRPr>
          </a:p>
          <a:p>
            <a:pPr marL="152397" lvl="0" indent="0" algn="just" rtl="0">
              <a:lnSpc>
                <a:spcPct val="90000"/>
              </a:lnSpc>
              <a:spcBef>
                <a:spcPts val="0"/>
              </a:spcBef>
              <a:spcAft>
                <a:spcPts val="0"/>
              </a:spcAft>
              <a:buClr>
                <a:schemeClr val="dk1"/>
              </a:buClr>
              <a:buSzPct val="55727"/>
              <a:buNone/>
            </a:pPr>
            <a:r>
              <a:rPr lang="fr" dirty="0">
                <a:solidFill>
                  <a:schemeClr val="accent5">
                    <a:lumMod val="75000"/>
                  </a:schemeClr>
                </a:solidFill>
                <a:highlight>
                  <a:schemeClr val="lt1"/>
                </a:highlight>
                <a:latin typeface="Source Sans Pro" panose="020B0503030403020204" pitchFamily="34" charset="0"/>
                <a:ea typeface="Source Sans Pro" panose="020B0503030403020204" pitchFamily="34" charset="0"/>
                <a:cs typeface="Times New Roman"/>
                <a:sym typeface="Times New Roman"/>
              </a:rPr>
              <a:t>Ex : tract annonçant un faux soutien, calomnie, reprise d’une fausse déclaration d’un candidat, injures </a:t>
            </a:r>
          </a:p>
          <a:p>
            <a:pPr marL="152397" lvl="0" indent="0" algn="just" rtl="0">
              <a:lnSpc>
                <a:spcPct val="90000"/>
              </a:lnSpc>
              <a:spcBef>
                <a:spcPts val="0"/>
              </a:spcBef>
              <a:spcAft>
                <a:spcPts val="0"/>
              </a:spcAft>
              <a:buClr>
                <a:schemeClr val="dk1"/>
              </a:buClr>
              <a:buSzPct val="55727"/>
              <a:buNone/>
            </a:pPr>
            <a:endParaRPr lang="fr" dirty="0">
              <a:solidFill>
                <a:schemeClr val="accent5">
                  <a:lumMod val="75000"/>
                </a:schemeClr>
              </a:solidFill>
              <a:highlight>
                <a:schemeClr val="lt1"/>
              </a:highlight>
              <a:latin typeface="Source Sans Pro" panose="020B0503030403020204" pitchFamily="34" charset="0"/>
              <a:ea typeface="Source Sans Pro" panose="020B0503030403020204" pitchFamily="34" charset="0"/>
              <a:cs typeface="Times New Roman"/>
              <a:sym typeface="Times New Roman"/>
            </a:endParaRPr>
          </a:p>
          <a:p>
            <a:pPr marL="152397" lvl="0" indent="0" algn="just" rtl="0">
              <a:lnSpc>
                <a:spcPct val="90000"/>
              </a:lnSpc>
              <a:spcBef>
                <a:spcPts val="0"/>
              </a:spcBef>
              <a:spcAft>
                <a:spcPts val="0"/>
              </a:spcAft>
              <a:buClr>
                <a:schemeClr val="dk1"/>
              </a:buClr>
              <a:buSzPct val="55727"/>
              <a:buNone/>
            </a:pPr>
            <a:r>
              <a:rPr lang="fr" dirty="0">
                <a:solidFill>
                  <a:schemeClr val="accent5">
                    <a:lumMod val="75000"/>
                  </a:schemeClr>
                </a:solidFill>
                <a:highlight>
                  <a:schemeClr val="lt1"/>
                </a:highlight>
                <a:latin typeface="Source Sans Pro" panose="020B0503030403020204" pitchFamily="34" charset="0"/>
                <a:ea typeface="Source Sans Pro" panose="020B0503030403020204" pitchFamily="34" charset="0"/>
                <a:cs typeface="Times New Roman"/>
                <a:sym typeface="Times New Roman"/>
              </a:rPr>
              <a:t>Une procédure d’urgence devant le TJ est le seul moyen efficient car permet de bloquer en amont.</a:t>
            </a:r>
            <a:endParaRPr dirty="0">
              <a:solidFill>
                <a:schemeClr val="accent5">
                  <a:lumMod val="75000"/>
                </a:schemeClr>
              </a:solidFill>
              <a:latin typeface="Source Sans Pro" panose="020B0503030403020204" pitchFamily="34" charset="0"/>
              <a:ea typeface="Source Sans Pro" panose="020B0503030403020204" pitchFamily="34" charset="0"/>
            </a:endParaRPr>
          </a:p>
          <a:p>
            <a:pPr marL="609585" lvl="0" indent="0" algn="just" rtl="0">
              <a:lnSpc>
                <a:spcPct val="90000"/>
              </a:lnSpc>
              <a:spcBef>
                <a:spcPts val="1600"/>
              </a:spcBef>
              <a:spcAft>
                <a:spcPts val="0"/>
              </a:spcAft>
              <a:buClr>
                <a:schemeClr val="dk1"/>
              </a:buClr>
              <a:buSzPct val="75630"/>
              <a:buNone/>
            </a:pPr>
            <a:endParaRPr dirty="0">
              <a:solidFill>
                <a:srgbClr val="00B0F0"/>
              </a:solidFill>
              <a:highlight>
                <a:schemeClr val="lt1"/>
              </a:highlight>
              <a:latin typeface="Source Sans Pro" panose="020B0503030403020204" pitchFamily="34" charset="0"/>
              <a:ea typeface="Source Sans Pro" panose="020B0503030403020204" pitchFamily="34" charset="0"/>
              <a:cs typeface="Times New Roman"/>
              <a:sym typeface="Times New Roman"/>
            </a:endParaRPr>
          </a:p>
          <a:p>
            <a:pPr marL="152397" lvl="0" indent="0" algn="just" rtl="0">
              <a:lnSpc>
                <a:spcPct val="90000"/>
              </a:lnSpc>
              <a:spcBef>
                <a:spcPts val="1600"/>
              </a:spcBef>
              <a:spcAft>
                <a:spcPts val="0"/>
              </a:spcAft>
              <a:buClr>
                <a:schemeClr val="dk1"/>
              </a:buClr>
              <a:buSzPct val="55727"/>
              <a:buNone/>
            </a:pPr>
            <a:r>
              <a:rPr lang="fr" sz="3800" b="1" u="sng" dirty="0">
                <a:solidFill>
                  <a:schemeClr val="accent4">
                    <a:lumMod val="75000"/>
                  </a:schemeClr>
                </a:solidFill>
                <a:highlight>
                  <a:schemeClr val="lt1"/>
                </a:highlight>
                <a:latin typeface="Source Sans Pro" panose="020B0503030403020204" pitchFamily="34" charset="0"/>
                <a:ea typeface="Source Sans Pro" panose="020B0503030403020204" pitchFamily="34" charset="0"/>
                <a:cs typeface="Times New Roman"/>
                <a:sym typeface="Times New Roman"/>
              </a:rPr>
              <a:t>Principe de dignité du scrutin</a:t>
            </a:r>
            <a:r>
              <a:rPr lang="fr" sz="3800" b="1" dirty="0">
                <a:solidFill>
                  <a:schemeClr val="accent4">
                    <a:lumMod val="75000"/>
                  </a:schemeClr>
                </a:solidFill>
                <a:highlight>
                  <a:schemeClr val="lt1"/>
                </a:highlight>
                <a:latin typeface="Source Sans Pro" panose="020B0503030403020204" pitchFamily="34" charset="0"/>
                <a:ea typeface="Source Sans Pro" panose="020B0503030403020204" pitchFamily="34" charset="0"/>
                <a:cs typeface="Times New Roman"/>
                <a:sym typeface="Times New Roman"/>
              </a:rPr>
              <a:t> : </a:t>
            </a:r>
            <a:endParaRPr dirty="0">
              <a:solidFill>
                <a:schemeClr val="accent4">
                  <a:lumMod val="75000"/>
                </a:schemeClr>
              </a:solidFill>
              <a:latin typeface="Source Sans Pro" panose="020B0503030403020204" pitchFamily="34" charset="0"/>
              <a:ea typeface="Source Sans Pro" panose="020B0503030403020204" pitchFamily="34" charset="0"/>
            </a:endParaRPr>
          </a:p>
          <a:p>
            <a:pPr marL="152396" lvl="0" indent="0" algn="just" rtl="0">
              <a:lnSpc>
                <a:spcPct val="90000"/>
              </a:lnSpc>
              <a:spcBef>
                <a:spcPts val="1600"/>
              </a:spcBef>
              <a:spcAft>
                <a:spcPts val="0"/>
              </a:spcAft>
              <a:buClr>
                <a:schemeClr val="dk1"/>
              </a:buClr>
              <a:buSzPct val="75630"/>
              <a:buNone/>
            </a:pPr>
            <a:endParaRPr sz="900" dirty="0">
              <a:solidFill>
                <a:srgbClr val="00B0F0"/>
              </a:solidFill>
              <a:highlight>
                <a:schemeClr val="lt1"/>
              </a:highlight>
              <a:latin typeface="Source Sans Pro" panose="020B0503030403020204" pitchFamily="34" charset="0"/>
              <a:ea typeface="Source Sans Pro" panose="020B0503030403020204" pitchFamily="34" charset="0"/>
              <a:cs typeface="Times New Roman"/>
              <a:sym typeface="Times New Roman"/>
            </a:endParaRPr>
          </a:p>
          <a:p>
            <a:pPr marL="152396" lvl="0" indent="0" algn="just" rtl="0">
              <a:lnSpc>
                <a:spcPct val="90000"/>
              </a:lnSpc>
              <a:spcBef>
                <a:spcPts val="1600"/>
              </a:spcBef>
              <a:spcAft>
                <a:spcPts val="0"/>
              </a:spcAft>
              <a:buClr>
                <a:schemeClr val="dk1"/>
              </a:buClr>
              <a:buSzPct val="75630"/>
              <a:buNone/>
            </a:pPr>
            <a:r>
              <a:rPr lang="fr" dirty="0">
                <a:solidFill>
                  <a:schemeClr val="accent5">
                    <a:lumMod val="75000"/>
                  </a:schemeClr>
                </a:solidFill>
                <a:highlight>
                  <a:schemeClr val="lt1"/>
                </a:highlight>
                <a:latin typeface="Source Sans Pro" panose="020B0503030403020204" pitchFamily="34" charset="0"/>
                <a:ea typeface="Source Sans Pro" panose="020B0503030403020204" pitchFamily="34" charset="0"/>
                <a:cs typeface="Times New Roman"/>
                <a:sym typeface="Times New Roman"/>
              </a:rPr>
              <a:t>Ex 2002 : vote avec un accoutrement spécial, ustentiles, gants → atteinte au secret du vote </a:t>
            </a:r>
            <a:endParaRPr dirty="0">
              <a:solidFill>
                <a:schemeClr val="accent5">
                  <a:lumMod val="75000"/>
                </a:schemeClr>
              </a:solidFill>
              <a:latin typeface="Source Sans Pro" panose="020B0503030403020204" pitchFamily="34" charset="0"/>
              <a:ea typeface="Source Sans Pro" panose="020B0503030403020204" pitchFamily="34" charset="0"/>
            </a:endParaRPr>
          </a:p>
          <a:p>
            <a:pPr marL="152396" lvl="0" indent="0" algn="just" rtl="0">
              <a:lnSpc>
                <a:spcPct val="90000"/>
              </a:lnSpc>
              <a:spcBef>
                <a:spcPts val="1600"/>
              </a:spcBef>
              <a:spcAft>
                <a:spcPts val="0"/>
              </a:spcAft>
              <a:buClr>
                <a:schemeClr val="dk1"/>
              </a:buClr>
              <a:buSzPct val="75630"/>
              <a:buNone/>
            </a:pPr>
            <a:endParaRPr lang="fr" sz="900" dirty="0">
              <a:solidFill>
                <a:schemeClr val="accent5">
                  <a:lumMod val="75000"/>
                </a:schemeClr>
              </a:solidFill>
              <a:highlight>
                <a:schemeClr val="lt1"/>
              </a:highlight>
              <a:latin typeface="Source Sans Pro" panose="020B0503030403020204" pitchFamily="34" charset="0"/>
              <a:ea typeface="Source Sans Pro" panose="020B0503030403020204" pitchFamily="34" charset="0"/>
              <a:cs typeface="Times New Roman"/>
              <a:sym typeface="Times New Roman"/>
            </a:endParaRPr>
          </a:p>
          <a:p>
            <a:pPr marL="152396" lvl="0" indent="0" algn="just" rtl="0">
              <a:lnSpc>
                <a:spcPct val="90000"/>
              </a:lnSpc>
              <a:spcBef>
                <a:spcPts val="1600"/>
              </a:spcBef>
              <a:spcAft>
                <a:spcPts val="0"/>
              </a:spcAft>
              <a:buClr>
                <a:schemeClr val="dk1"/>
              </a:buClr>
              <a:buSzPct val="75630"/>
              <a:buNone/>
            </a:pPr>
            <a:r>
              <a:rPr lang="fr" dirty="0">
                <a:solidFill>
                  <a:schemeClr val="accent5">
                    <a:lumMod val="75000"/>
                  </a:schemeClr>
                </a:solidFill>
                <a:highlight>
                  <a:schemeClr val="lt1"/>
                </a:highlight>
                <a:latin typeface="Source Sans Pro" panose="020B0503030403020204" pitchFamily="34" charset="0"/>
                <a:ea typeface="Source Sans Pro" panose="020B0503030403020204" pitchFamily="34" charset="0"/>
                <a:cs typeface="Times New Roman"/>
                <a:sym typeface="Times New Roman"/>
              </a:rPr>
              <a:t>Les cas les plus graves donnent lieu à l’annulation des votes du bureau (bulletins de Chirac et de Jospin uniquement)</a:t>
            </a:r>
            <a:endParaRPr dirty="0">
              <a:solidFill>
                <a:schemeClr val="accent5">
                  <a:lumMod val="75000"/>
                </a:schemeClr>
              </a:solidFill>
              <a:latin typeface="Source Sans Pro" panose="020B0503030403020204" pitchFamily="34" charset="0"/>
              <a:ea typeface="Source Sans Pro" panose="020B0503030403020204" pitchFamily="34" charset="0"/>
            </a:endParaRPr>
          </a:p>
          <a:p>
            <a:pPr marL="152396" lvl="0" indent="0" algn="just" rtl="0">
              <a:lnSpc>
                <a:spcPct val="90000"/>
              </a:lnSpc>
              <a:spcBef>
                <a:spcPts val="1600"/>
              </a:spcBef>
              <a:spcAft>
                <a:spcPts val="0"/>
              </a:spcAft>
              <a:buClr>
                <a:schemeClr val="dk1"/>
              </a:buClr>
              <a:buSzPct val="75630"/>
              <a:buNone/>
            </a:pPr>
            <a:endParaRPr dirty="0">
              <a:solidFill>
                <a:srgbClr val="00B0F0"/>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p:nvPr/>
        </p:nvSpPr>
        <p:spPr>
          <a:xfrm>
            <a:off x="1388772" y="369538"/>
            <a:ext cx="9414456"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 sz="2800"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Exemple d’une manifestation portant atteinte à la dignité du scrutin</a:t>
            </a:r>
            <a:endParaRPr sz="1600" u="sng" dirty="0">
              <a:solidFill>
                <a:schemeClr val="accent4">
                  <a:lumMod val="75000"/>
                </a:schemeClr>
              </a:solidFill>
              <a:latin typeface="Source Sans Pro" panose="020B0503030403020204" pitchFamily="34" charset="0"/>
              <a:ea typeface="Source Sans Pro" panose="020B0503030403020204" pitchFamily="34" charset="0"/>
            </a:endParaRPr>
          </a:p>
        </p:txBody>
      </p:sp>
      <p:sp>
        <p:nvSpPr>
          <p:cNvPr id="185" name="Google Shape;185;p15"/>
          <p:cNvSpPr txBox="1"/>
          <p:nvPr/>
        </p:nvSpPr>
        <p:spPr>
          <a:xfrm>
            <a:off x="567968" y="1490048"/>
            <a:ext cx="10596217" cy="180045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 sz="24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Considérations de temps et de lieu nécessaires </a:t>
            </a:r>
            <a:r>
              <a:rPr lang="f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a:t>
            </a:r>
            <a:endParaRPr dirty="0">
              <a:solidFill>
                <a:schemeClr val="accent5">
                  <a:lumMod val="75000"/>
                </a:schemeClr>
              </a:solidFill>
              <a:latin typeface="Source Sans Pro" panose="020B0503030403020204" pitchFamily="34" charset="0"/>
              <a:ea typeface="Source Sans Pro" panose="020B0503030403020204" pitchFamily="34" charset="0"/>
            </a:endParaRPr>
          </a:p>
          <a:p>
            <a:pPr marL="0" marR="0" lvl="0" indent="0" algn="just" rtl="0">
              <a:spcBef>
                <a:spcPts val="0"/>
              </a:spcBef>
              <a:spcAft>
                <a:spcPts val="0"/>
              </a:spcAft>
              <a:buNone/>
            </a:pPr>
            <a:endParaRPr sz="15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342900" marR="0" lvl="0" indent="-342900" algn="just" rtl="0">
              <a:spcBef>
                <a:spcPts val="0"/>
              </a:spcBef>
              <a:spcAft>
                <a:spcPts val="0"/>
              </a:spcAft>
              <a:buClr>
                <a:schemeClr val="accent5">
                  <a:lumMod val="75000"/>
                </a:schemeClr>
              </a:buClr>
              <a:buFont typeface="Arial" panose="020B0604020202020204" pitchFamily="34" charset="0"/>
              <a:buChar char="•"/>
            </a:pPr>
            <a:r>
              <a:rPr lang="f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Le jour du scrutin devant un bureau de vote → atteinte à la dignité </a:t>
            </a:r>
            <a:endParaRPr dirty="0">
              <a:solidFill>
                <a:schemeClr val="accent5">
                  <a:lumMod val="75000"/>
                </a:schemeClr>
              </a:solidFill>
              <a:latin typeface="Source Sans Pro" panose="020B0503030403020204" pitchFamily="34" charset="0"/>
              <a:ea typeface="Source Sans Pro" panose="020B0503030403020204" pitchFamily="34" charset="0"/>
            </a:endParaRPr>
          </a:p>
          <a:p>
            <a:pPr marL="342900" marR="0" lvl="0" indent="-342900" algn="just" rtl="0">
              <a:spcBef>
                <a:spcPts val="0"/>
              </a:spcBef>
              <a:spcAft>
                <a:spcPts val="0"/>
              </a:spcAft>
              <a:buClr>
                <a:schemeClr val="accent5">
                  <a:lumMod val="75000"/>
                </a:schemeClr>
              </a:buClr>
              <a:buFont typeface="Arial" panose="020B0604020202020204" pitchFamily="34" charset="0"/>
              <a:buChar char="•"/>
            </a:pPr>
            <a:r>
              <a:rPr lang="f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A une semaine du scrutin lors d’une manifestation → expression démocratique normale</a:t>
            </a:r>
            <a:endParaRPr dirty="0">
              <a:solidFill>
                <a:schemeClr val="accent5">
                  <a:lumMod val="75000"/>
                </a:schemeClr>
              </a:solidFill>
              <a:latin typeface="Source Sans Pro" panose="020B0503030403020204" pitchFamily="34" charset="0"/>
              <a:ea typeface="Source Sans Pro" panose="020B0503030403020204" pitchFamily="34" charset="0"/>
            </a:endParaRPr>
          </a:p>
        </p:txBody>
      </p:sp>
      <p:pic>
        <p:nvPicPr>
          <p:cNvPr id="186" name="Google Shape;186;p15"/>
          <p:cNvPicPr preferRelativeResize="0"/>
          <p:nvPr/>
        </p:nvPicPr>
        <p:blipFill rotWithShape="1">
          <a:blip r:embed="rId3">
            <a:alphaModFix/>
          </a:blip>
          <a:srcRect l="1043" t="15991" r="1884" b="29548"/>
          <a:stretch/>
        </p:blipFill>
        <p:spPr>
          <a:xfrm>
            <a:off x="1757916" y="3530009"/>
            <a:ext cx="9045312" cy="31002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6"/>
          <p:cNvSpPr txBox="1">
            <a:spLocks noGrp="1"/>
          </p:cNvSpPr>
          <p:nvPr>
            <p:ph type="body" idx="1"/>
          </p:nvPr>
        </p:nvSpPr>
        <p:spPr>
          <a:xfrm>
            <a:off x="415600" y="436533"/>
            <a:ext cx="10897442" cy="2210974"/>
          </a:xfrm>
          <a:prstGeom prst="rect">
            <a:avLst/>
          </a:prstGeom>
          <a:noFill/>
          <a:ln>
            <a:noFill/>
          </a:ln>
        </p:spPr>
        <p:txBody>
          <a:bodyPr spcFirstLastPara="1" wrap="square" lIns="121900" tIns="121900" rIns="121900" bIns="121900" anchor="t" anchorCtr="0">
            <a:normAutofit/>
          </a:bodyPr>
          <a:lstStyle/>
          <a:p>
            <a:pPr marL="0" lvl="0" indent="0" algn="ctr" rtl="0">
              <a:lnSpc>
                <a:spcPct val="80000"/>
              </a:lnSpc>
              <a:spcBef>
                <a:spcPts val="0"/>
              </a:spcBef>
              <a:spcAft>
                <a:spcPts val="0"/>
              </a:spcAft>
              <a:buClr>
                <a:srgbClr val="0070C0"/>
              </a:buClr>
              <a:buSzPts val="1800"/>
              <a:buNone/>
            </a:pPr>
            <a:r>
              <a:rPr lang="fr"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L’émergence des fakes news et leur incidence</a:t>
            </a:r>
            <a:endParaRPr sz="3200" dirty="0">
              <a:solidFill>
                <a:schemeClr val="accent4">
                  <a:lumMod val="75000"/>
                </a:schemeClr>
              </a:solidFill>
              <a:latin typeface="Source Sans Pro" panose="020B0503030403020204" pitchFamily="34" charset="0"/>
              <a:ea typeface="Source Sans Pro" panose="020B0503030403020204" pitchFamily="34" charset="0"/>
            </a:endParaRPr>
          </a:p>
          <a:p>
            <a:pPr marL="0" lvl="0" indent="0" algn="just" rtl="0">
              <a:lnSpc>
                <a:spcPct val="80000"/>
              </a:lnSpc>
              <a:spcBef>
                <a:spcPts val="0"/>
              </a:spcBef>
              <a:spcAft>
                <a:spcPts val="0"/>
              </a:spcAft>
              <a:buClr>
                <a:schemeClr val="dk1"/>
              </a:buClr>
              <a:buSzPts val="1800"/>
              <a:buNone/>
            </a:pPr>
            <a:endParaRPr sz="2600" b="1" u="sng" dirty="0">
              <a:solidFill>
                <a:srgbClr val="0070C0"/>
              </a:solidFill>
              <a:latin typeface="Times New Roman"/>
              <a:ea typeface="Times New Roman"/>
              <a:cs typeface="Times New Roman"/>
              <a:sym typeface="Times New Roman"/>
            </a:endParaRPr>
          </a:p>
          <a:p>
            <a:pPr marL="495297" lvl="0" algn="just" rtl="0">
              <a:lnSpc>
                <a:spcPct val="90000"/>
              </a:lnSpc>
              <a:spcBef>
                <a:spcPts val="1600"/>
              </a:spcBef>
              <a:spcAft>
                <a:spcPts val="0"/>
              </a:spcAft>
              <a:buClr>
                <a:schemeClr val="accent5">
                  <a:lumMod val="75000"/>
                </a:schemeClr>
              </a:buClr>
              <a:buSzPts val="1800"/>
              <a:buFont typeface="Arial" panose="020B0604020202020204" pitchFamily="34" charset="0"/>
              <a:buChar char="•"/>
            </a:pPr>
            <a:r>
              <a:rPr lang="fr" sz="20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Tract diffamatoire sur un candidat mettant en cause l’honnêteté et le civisme d’un candidat </a:t>
            </a:r>
            <a:r>
              <a:rPr lang="fr" sz="20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pas d’annulation car temps suffisant pour y répondre et ressort géographique de la distribution peu important</a:t>
            </a:r>
            <a:endParaRPr sz="20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lvl="0" indent="0" algn="just" rtl="0">
              <a:lnSpc>
                <a:spcPct val="90000"/>
              </a:lnSpc>
              <a:spcBef>
                <a:spcPts val="1600"/>
              </a:spcBef>
              <a:spcAft>
                <a:spcPts val="0"/>
              </a:spcAft>
              <a:buClr>
                <a:schemeClr val="dk1"/>
              </a:buClr>
              <a:buSzPts val="1800"/>
              <a:buNone/>
            </a:pPr>
            <a:endParaRPr dirty="0">
              <a:solidFill>
                <a:srgbClr val="00B0F0"/>
              </a:solidFill>
              <a:latin typeface="Times New Roman"/>
              <a:ea typeface="Times New Roman"/>
              <a:cs typeface="Times New Roman"/>
              <a:sym typeface="Times New Roman"/>
            </a:endParaRPr>
          </a:p>
        </p:txBody>
      </p:sp>
      <p:sp>
        <p:nvSpPr>
          <p:cNvPr id="4" name="ZoneTexte 3">
            <a:extLst>
              <a:ext uri="{FF2B5EF4-FFF2-40B4-BE49-F238E27FC236}">
                <a16:creationId xmlns:a16="http://schemas.microsoft.com/office/drawing/2014/main" id="{F8F17283-45C9-4A59-93AF-2E3AE325A506}"/>
              </a:ext>
            </a:extLst>
          </p:cNvPr>
          <p:cNvSpPr txBox="1"/>
          <p:nvPr/>
        </p:nvSpPr>
        <p:spPr>
          <a:xfrm>
            <a:off x="574158" y="2458129"/>
            <a:ext cx="4423144" cy="1631216"/>
          </a:xfrm>
          <a:prstGeom prst="rect">
            <a:avLst/>
          </a:prstGeom>
          <a:noFill/>
        </p:spPr>
        <p:txBody>
          <a:bodyPr wrap="square" rtlCol="0">
            <a:spAutoFit/>
          </a:bodyPr>
          <a:lstStyle/>
          <a:p>
            <a:pPr marL="285750" indent="-285750" algn="just">
              <a:buClr>
                <a:schemeClr val="accent5">
                  <a:lumMod val="75000"/>
                </a:schemeClr>
              </a:buClr>
              <a:buFont typeface="Arial" panose="020B0604020202020204" pitchFamily="34" charset="0"/>
              <a:buChar char="•"/>
            </a:pPr>
            <a:r>
              <a:rPr lang="fr-FR" sz="20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A l’inverse, un candidat, principal actionnaire et dirigeant d’un média, avait fait diffuser des </a:t>
            </a:r>
            <a:r>
              <a:rPr lang="fr-FR" sz="20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mises en causes graves et infondés contre son principal candidat</a:t>
            </a:r>
            <a:r>
              <a:rPr lang="fr-FR" sz="20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a:t>
            </a:r>
          </a:p>
        </p:txBody>
      </p:sp>
      <p:pic>
        <p:nvPicPr>
          <p:cNvPr id="5" name="Image 4">
            <a:extLst>
              <a:ext uri="{FF2B5EF4-FFF2-40B4-BE49-F238E27FC236}">
                <a16:creationId xmlns:a16="http://schemas.microsoft.com/office/drawing/2014/main" id="{358C3FC8-440A-4708-8AFB-1C6B42CBBE63}"/>
              </a:ext>
            </a:extLst>
          </p:cNvPr>
          <p:cNvPicPr>
            <a:picLocks noChangeAspect="1"/>
          </p:cNvPicPr>
          <p:nvPr/>
        </p:nvPicPr>
        <p:blipFill>
          <a:blip r:embed="rId3"/>
          <a:stretch>
            <a:fillRect/>
          </a:stretch>
        </p:blipFill>
        <p:spPr>
          <a:xfrm>
            <a:off x="5304716" y="2647507"/>
            <a:ext cx="6471684" cy="3667288"/>
          </a:xfrm>
          <a:prstGeom prst="rect">
            <a:avLst/>
          </a:prstGeom>
        </p:spPr>
      </p:pic>
      <p:sp>
        <p:nvSpPr>
          <p:cNvPr id="6" name="ZoneTexte 5">
            <a:extLst>
              <a:ext uri="{FF2B5EF4-FFF2-40B4-BE49-F238E27FC236}">
                <a16:creationId xmlns:a16="http://schemas.microsoft.com/office/drawing/2014/main" id="{07FBB2E8-E4FF-454B-B9F0-3ADDFE6FACB8}"/>
              </a:ext>
            </a:extLst>
          </p:cNvPr>
          <p:cNvSpPr txBox="1"/>
          <p:nvPr/>
        </p:nvSpPr>
        <p:spPr>
          <a:xfrm>
            <a:off x="864782" y="4103522"/>
            <a:ext cx="4132520" cy="2769989"/>
          </a:xfrm>
          <a:prstGeom prst="rect">
            <a:avLst/>
          </a:prstGeom>
          <a:noFill/>
        </p:spPr>
        <p:txBody>
          <a:bodyPr wrap="square" rtlCol="0">
            <a:spAutoFit/>
          </a:bodyPr>
          <a:lstStyle/>
          <a:p>
            <a:pPr algn="just"/>
            <a:r>
              <a:rPr lang="fr-FR" sz="20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Il avait remporté le second tour avec beaucoup d’avance : le Conseil Constitutionnel avait considéré que le faible écart de voix au premier tour suffisait à démontrer l’altération du scrutin puisque cela avait engendré un effet de report de voix sur le candidat arrivé en tête : </a:t>
            </a:r>
            <a:r>
              <a:rPr lang="fr-FR" sz="20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annulation</a:t>
            </a: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7"/>
          <p:cNvSpPr txBox="1">
            <a:spLocks noGrp="1"/>
          </p:cNvSpPr>
          <p:nvPr>
            <p:ph type="body" idx="1"/>
          </p:nvPr>
        </p:nvSpPr>
        <p:spPr>
          <a:xfrm>
            <a:off x="323451" y="895954"/>
            <a:ext cx="11360800" cy="5670800"/>
          </a:xfrm>
          <a:prstGeom prst="rect">
            <a:avLst/>
          </a:prstGeom>
          <a:noFill/>
          <a:ln>
            <a:noFill/>
          </a:ln>
        </p:spPr>
        <p:txBody>
          <a:bodyPr spcFirstLastPara="1" wrap="square" lIns="121900" tIns="121900" rIns="121900" bIns="121900" anchor="t" anchorCtr="0">
            <a:noAutofit/>
          </a:bodyPr>
          <a:lstStyle/>
          <a:p>
            <a:pPr marL="0" lvl="0" indent="0" algn="just" rtl="0">
              <a:lnSpc>
                <a:spcPct val="90000"/>
              </a:lnSpc>
              <a:spcBef>
                <a:spcPts val="0"/>
              </a:spcBef>
              <a:spcAft>
                <a:spcPts val="0"/>
              </a:spcAft>
              <a:buClr>
                <a:srgbClr val="00B0F0"/>
              </a:buClr>
              <a:buSzPts val="1800"/>
              <a:buNone/>
            </a:pPr>
            <a:r>
              <a:rPr lang="fr" sz="2533" dirty="0">
                <a:solidFill>
                  <a:schemeClr val="accent5">
                    <a:lumMod val="75000"/>
                  </a:schemeClr>
                </a:solidFill>
                <a:latin typeface="Source Sans Pro" panose="020B0503030403020204" pitchFamily="34" charset="0"/>
                <a:ea typeface="Source Sans Pro" panose="020B0503030403020204" pitchFamily="34" charset="0"/>
              </a:rPr>
              <a:t>Cependant, innombrables sont les décisions de rejet où le juge électoral prononce une condamnation sans nuance du comportement fautif en utilisant des formules qui résonnent comme de véritables sentences : « Pour condamnables », « pour regrettables » ou « pour blâmables » que soient les procédés utilisés dès lors que l’écart de voix est important. </a:t>
            </a:r>
            <a:endParaRPr sz="2533" dirty="0">
              <a:solidFill>
                <a:schemeClr val="accent5">
                  <a:lumMod val="75000"/>
                </a:schemeClr>
              </a:solidFill>
              <a:latin typeface="Source Sans Pro" panose="020B0503030403020204" pitchFamily="34" charset="0"/>
              <a:ea typeface="Source Sans Pro" panose="020B0503030403020204" pitchFamily="34" charset="0"/>
            </a:endParaRPr>
          </a:p>
          <a:p>
            <a:pPr marL="0" lvl="0" indent="0" algn="just" rtl="0">
              <a:lnSpc>
                <a:spcPct val="90000"/>
              </a:lnSpc>
              <a:spcBef>
                <a:spcPts val="1600"/>
              </a:spcBef>
              <a:spcAft>
                <a:spcPts val="0"/>
              </a:spcAft>
              <a:buClr>
                <a:schemeClr val="dk1"/>
              </a:buClr>
              <a:buSzPts val="1800"/>
              <a:buNone/>
            </a:pPr>
            <a:endParaRPr sz="1200" dirty="0">
              <a:solidFill>
                <a:schemeClr val="accent5">
                  <a:lumMod val="75000"/>
                </a:schemeClr>
              </a:solidFill>
              <a:latin typeface="Source Sans Pro" panose="020B0503030403020204" pitchFamily="34" charset="0"/>
              <a:ea typeface="Source Sans Pro" panose="020B0503030403020204" pitchFamily="34" charset="0"/>
            </a:endParaRPr>
          </a:p>
          <a:p>
            <a:pPr marL="0" lvl="0" indent="0" algn="just" rtl="0">
              <a:lnSpc>
                <a:spcPct val="90000"/>
              </a:lnSpc>
              <a:spcBef>
                <a:spcPts val="1600"/>
              </a:spcBef>
              <a:spcAft>
                <a:spcPts val="0"/>
              </a:spcAft>
              <a:buClr>
                <a:srgbClr val="00B0F0"/>
              </a:buClr>
              <a:buSzPts val="1800"/>
              <a:buNone/>
            </a:pPr>
            <a:r>
              <a:rPr lang="fr" sz="2533" dirty="0">
                <a:solidFill>
                  <a:schemeClr val="accent5">
                    <a:lumMod val="75000"/>
                  </a:schemeClr>
                </a:solidFill>
                <a:latin typeface="Source Sans Pro" panose="020B0503030403020204" pitchFamily="34" charset="0"/>
                <a:ea typeface="Source Sans Pro" panose="020B0503030403020204" pitchFamily="34" charset="0"/>
              </a:rPr>
              <a:t>La seule manière d’agir utilement est en amont est la </a:t>
            </a:r>
            <a:r>
              <a:rPr lang="fr" sz="2533" b="1" dirty="0">
                <a:solidFill>
                  <a:schemeClr val="accent5">
                    <a:lumMod val="75000"/>
                  </a:schemeClr>
                </a:solidFill>
                <a:latin typeface="Source Sans Pro" panose="020B0503030403020204" pitchFamily="34" charset="0"/>
                <a:ea typeface="Source Sans Pro" panose="020B0503030403020204" pitchFamily="34" charset="0"/>
              </a:rPr>
              <a:t>saisine en référé du TJ pour faire cesser la distribution ou la mise en ligne</a:t>
            </a:r>
            <a:r>
              <a:rPr lang="fr" sz="2533" dirty="0">
                <a:solidFill>
                  <a:schemeClr val="accent5">
                    <a:lumMod val="75000"/>
                  </a:schemeClr>
                </a:solidFill>
                <a:latin typeface="Source Sans Pro" panose="020B0503030403020204" pitchFamily="34" charset="0"/>
                <a:ea typeface="Source Sans Pro" panose="020B0503030403020204" pitchFamily="34" charset="0"/>
              </a:rPr>
              <a:t>.</a:t>
            </a:r>
            <a:endParaRPr sz="2533" dirty="0">
              <a:solidFill>
                <a:schemeClr val="accent5">
                  <a:lumMod val="75000"/>
                </a:schemeClr>
              </a:solidFill>
              <a:latin typeface="Source Sans Pro" panose="020B0503030403020204" pitchFamily="34" charset="0"/>
              <a:ea typeface="Source Sans Pro" panose="020B0503030403020204" pitchFamily="34" charset="0"/>
            </a:endParaRPr>
          </a:p>
          <a:p>
            <a:pPr marL="0" lvl="0" indent="0" algn="just" rtl="0">
              <a:lnSpc>
                <a:spcPct val="90000"/>
              </a:lnSpc>
              <a:spcBef>
                <a:spcPts val="1600"/>
              </a:spcBef>
              <a:spcAft>
                <a:spcPts val="0"/>
              </a:spcAft>
              <a:buClr>
                <a:schemeClr val="dk1"/>
              </a:buClr>
              <a:buSzPts val="1800"/>
              <a:buNone/>
            </a:pPr>
            <a:endParaRPr sz="1200" dirty="0">
              <a:solidFill>
                <a:schemeClr val="accent5">
                  <a:lumMod val="75000"/>
                </a:schemeClr>
              </a:solidFill>
              <a:latin typeface="Source Sans Pro" panose="020B0503030403020204" pitchFamily="34" charset="0"/>
              <a:ea typeface="Source Sans Pro" panose="020B0503030403020204" pitchFamily="34" charset="0"/>
            </a:endParaRPr>
          </a:p>
          <a:p>
            <a:pPr marL="0" lvl="0" indent="0" algn="just" rtl="0">
              <a:lnSpc>
                <a:spcPct val="90000"/>
              </a:lnSpc>
              <a:spcBef>
                <a:spcPts val="1600"/>
              </a:spcBef>
              <a:spcAft>
                <a:spcPts val="1600"/>
              </a:spcAft>
              <a:buClr>
                <a:srgbClr val="00B0F0"/>
              </a:buClr>
              <a:buSzPts val="1800"/>
              <a:buNone/>
            </a:pPr>
            <a:r>
              <a:rPr lang="fr" sz="2533" dirty="0">
                <a:solidFill>
                  <a:schemeClr val="accent5">
                    <a:lumMod val="75000"/>
                  </a:schemeClr>
                </a:solidFill>
                <a:latin typeface="Source Sans Pro" panose="020B0503030403020204" pitchFamily="34" charset="0"/>
                <a:ea typeface="Source Sans Pro" panose="020B0503030403020204" pitchFamily="34" charset="0"/>
              </a:rPr>
              <a:t>L’écart de voix reste le juge de la sanction concernant l’élection, pour regrettable que cela soit.</a:t>
            </a:r>
            <a:endParaRPr sz="2533" dirty="0">
              <a:solidFill>
                <a:schemeClr val="accent5">
                  <a:lumMod val="75000"/>
                </a:schemeClr>
              </a:solidFill>
              <a:latin typeface="Source Sans Pro" panose="020B0503030403020204" pitchFamily="34" charset="0"/>
              <a:ea typeface="Source Sans Pro" panose="020B0503030403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sldNum" idx="4294967295"/>
          </p:nvPr>
        </p:nvSpPr>
        <p:spPr>
          <a:xfrm>
            <a:off x="8139113" y="6248400"/>
            <a:ext cx="21336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 sz="1200">
                <a:solidFill>
                  <a:schemeClr val="dk1"/>
                </a:solidFill>
                <a:latin typeface="Arimo"/>
                <a:ea typeface="Arimo"/>
                <a:cs typeface="Arimo"/>
                <a:sym typeface="Arimo"/>
              </a:rPr>
              <a:t>2</a:t>
            </a:fld>
            <a:endParaRPr sz="1200">
              <a:solidFill>
                <a:schemeClr val="dk1"/>
              </a:solidFill>
              <a:latin typeface="Arimo"/>
              <a:ea typeface="Arimo"/>
              <a:cs typeface="Arimo"/>
              <a:sym typeface="Arimo"/>
            </a:endParaRPr>
          </a:p>
        </p:txBody>
      </p:sp>
      <p:sp>
        <p:nvSpPr>
          <p:cNvPr id="101" name="Google Shape;101;p2"/>
          <p:cNvSpPr txBox="1">
            <a:spLocks noGrp="1"/>
          </p:cNvSpPr>
          <p:nvPr>
            <p:ph type="title"/>
          </p:nvPr>
        </p:nvSpPr>
        <p:spPr>
          <a:xfrm>
            <a:off x="838200" y="301884"/>
            <a:ext cx="10515600" cy="16790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400"/>
              <a:buFont typeface="Calibri"/>
              <a:buNone/>
            </a:pPr>
            <a:r>
              <a:rPr lang="fr" sz="4000" dirty="0">
                <a:solidFill>
                  <a:srgbClr val="0070C0"/>
                </a:solidFill>
                <a:latin typeface="Calibri"/>
                <a:ea typeface="Calibri"/>
                <a:cs typeface="Calibri"/>
                <a:sym typeface="Calibri"/>
              </a:rPr>
              <a:t>Votre formateur</a:t>
            </a:r>
            <a:br>
              <a:rPr lang="fr" b="1" dirty="0">
                <a:solidFill>
                  <a:srgbClr val="0070C0"/>
                </a:solidFill>
                <a:latin typeface="Calibri"/>
                <a:ea typeface="Calibri"/>
                <a:cs typeface="Calibri"/>
                <a:sym typeface="Calibri"/>
              </a:rPr>
            </a:br>
            <a:r>
              <a:rPr lang="fr" sz="1300" b="1" dirty="0">
                <a:solidFill>
                  <a:srgbClr val="0070C0"/>
                </a:solidFill>
                <a:latin typeface="Calibri"/>
                <a:ea typeface="Calibri"/>
                <a:cs typeface="Calibri"/>
                <a:sym typeface="Calibri"/>
              </a:rPr>
              <a:t> </a:t>
            </a:r>
            <a:br>
              <a:rPr lang="fr" b="1" dirty="0">
                <a:solidFill>
                  <a:srgbClr val="0070C0"/>
                </a:solidFill>
                <a:latin typeface="Calibri"/>
                <a:ea typeface="Calibri"/>
                <a:cs typeface="Calibri"/>
                <a:sym typeface="Calibri"/>
              </a:rPr>
            </a:br>
            <a:r>
              <a:rPr lang="fr" b="1" dirty="0">
                <a:solidFill>
                  <a:srgbClr val="0070C0"/>
                </a:solidFill>
                <a:latin typeface="Calibri"/>
                <a:ea typeface="Calibri"/>
                <a:cs typeface="Calibri"/>
                <a:sym typeface="Calibri"/>
              </a:rPr>
              <a:t>Louis le Foyer de Costil</a:t>
            </a:r>
            <a:endParaRPr dirty="0"/>
          </a:p>
        </p:txBody>
      </p:sp>
      <p:sp>
        <p:nvSpPr>
          <p:cNvPr id="103" name="Google Shape;103;p2"/>
          <p:cNvSpPr txBox="1">
            <a:spLocks noGrp="1"/>
          </p:cNvSpPr>
          <p:nvPr>
            <p:ph type="ftr" idx="4294967295"/>
          </p:nvPr>
        </p:nvSpPr>
        <p:spPr>
          <a:xfrm>
            <a:off x="4210050" y="6356352"/>
            <a:ext cx="503459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
              <a:t>Centre de Formation et Perfectionnement à l’Achat  / Louis le Foyer de Costil</a:t>
            </a:r>
            <a:endParaRPr/>
          </a:p>
        </p:txBody>
      </p:sp>
      <p:graphicFrame>
        <p:nvGraphicFramePr>
          <p:cNvPr id="106" name="Google Shape;102;p2">
            <a:extLst>
              <a:ext uri="{FF2B5EF4-FFF2-40B4-BE49-F238E27FC236}">
                <a16:creationId xmlns:a16="http://schemas.microsoft.com/office/drawing/2014/main" id="{87F8D9AC-924C-4E6A-A6C0-53C1AA14C412}"/>
              </a:ext>
            </a:extLst>
          </p:cNvPr>
          <p:cNvGraphicFramePr/>
          <p:nvPr>
            <p:extLst>
              <p:ext uri="{D42A27DB-BD31-4B8C-83A1-F6EECF244321}">
                <p14:modId xmlns:p14="http://schemas.microsoft.com/office/powerpoint/2010/main" val="1652865070"/>
              </p:ext>
            </p:extLst>
          </p:nvPr>
        </p:nvGraphicFramePr>
        <p:xfrm>
          <a:off x="1070263" y="2034885"/>
          <a:ext cx="10051473" cy="4159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 name="Rectangle 1">
            <a:extLst>
              <a:ext uri="{FF2B5EF4-FFF2-40B4-BE49-F238E27FC236}">
                <a16:creationId xmlns:a16="http://schemas.microsoft.com/office/drawing/2014/main" id="{BABE3FF8-5A78-4B15-933E-9AC00A88B475}"/>
              </a:ext>
            </a:extLst>
          </p:cNvPr>
          <p:cNvSpPr/>
          <p:nvPr/>
        </p:nvSpPr>
        <p:spPr>
          <a:xfrm>
            <a:off x="0" y="218661"/>
            <a:ext cx="12192000" cy="102704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08" name="Google Shape;108;p3"/>
          <p:cNvSpPr txBox="1">
            <a:spLocks noGrp="1"/>
          </p:cNvSpPr>
          <p:nvPr>
            <p:ph type="title"/>
          </p:nvPr>
        </p:nvSpPr>
        <p:spPr>
          <a:xfrm>
            <a:off x="838200" y="365125"/>
            <a:ext cx="10515600" cy="81973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Arial"/>
              <a:buNone/>
            </a:pPr>
            <a:r>
              <a:rPr lang="fr" sz="3200" b="1" i="0" u="none" strike="noStrike" dirty="0">
                <a:solidFill>
                  <a:schemeClr val="bg1"/>
                </a:solidFill>
                <a:latin typeface="Arial"/>
                <a:ea typeface="Arial"/>
                <a:cs typeface="Arial"/>
                <a:sym typeface="Arial"/>
              </a:rPr>
              <a:t>Le cadre juridique de la communication électorale</a:t>
            </a:r>
            <a:endParaRPr sz="6600" dirty="0">
              <a:solidFill>
                <a:schemeClr val="bg1"/>
              </a:solidFill>
            </a:endParaRPr>
          </a:p>
        </p:txBody>
      </p:sp>
      <p:sp>
        <p:nvSpPr>
          <p:cNvPr id="109" name="Google Shape;109;p3"/>
          <p:cNvSpPr txBox="1"/>
          <p:nvPr/>
        </p:nvSpPr>
        <p:spPr>
          <a:xfrm>
            <a:off x="656823" y="1390918"/>
            <a:ext cx="10985678" cy="57246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sz="2400" b="1" i="0" u="none" strike="noStrike"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I - Le cadre formel </a:t>
            </a:r>
          </a:p>
          <a:p>
            <a:pPr marL="0" marR="0" lvl="0" indent="0" algn="l" rtl="0">
              <a:spcBef>
                <a:spcPts val="0"/>
              </a:spcBef>
              <a:spcAft>
                <a:spcPts val="0"/>
              </a:spcAft>
              <a:buNone/>
            </a:pPr>
            <a:endParaRPr lang="fr" sz="12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342900" marR="0" lvl="0" indent="-342900" algn="l" rtl="0">
              <a:spcBef>
                <a:spcPts val="0"/>
              </a:spcBef>
              <a:spcAft>
                <a:spcPts val="0"/>
              </a:spcAft>
              <a:buClr>
                <a:schemeClr val="accent4">
                  <a:lumMod val="75000"/>
                </a:schemeClr>
              </a:buClr>
              <a:buFont typeface="Arial" panose="020B0604020202020204" pitchFamily="34" charset="0"/>
              <a:buChar char="•"/>
            </a:pPr>
            <a:r>
              <a:rPr lang="fr" sz="2400" b="0" i="0" u="none" strike="noStrike"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Les différents vecteurs de communication</a:t>
            </a:r>
          </a:p>
          <a:p>
            <a:pPr marL="342900" marR="0" lvl="0" indent="-342900" algn="l" rtl="0">
              <a:spcBef>
                <a:spcPts val="0"/>
              </a:spcBef>
              <a:spcAft>
                <a:spcPts val="0"/>
              </a:spcAft>
              <a:buClr>
                <a:schemeClr val="accent4">
                  <a:lumMod val="75000"/>
                </a:schemeClr>
              </a:buClr>
              <a:buFont typeface="Arial" panose="020B0604020202020204" pitchFamily="34" charset="0"/>
              <a:buChar char="•"/>
            </a:pPr>
            <a:endParaRPr lang="fr" sz="1200" dirty="0">
              <a:solidFill>
                <a:schemeClr val="accent4">
                  <a:lumMod val="75000"/>
                </a:schemeClr>
              </a:solidFill>
              <a:latin typeface="Source Sans Pro" panose="020B0503030403020204" pitchFamily="34" charset="0"/>
              <a:ea typeface="Source Sans Pro" panose="020B0503030403020204" pitchFamily="34" charset="0"/>
            </a:endParaRPr>
          </a:p>
          <a:p>
            <a:pPr marL="342900" marR="0" lvl="0" indent="-342900" algn="l" rtl="0">
              <a:spcBef>
                <a:spcPts val="0"/>
              </a:spcBef>
              <a:spcAft>
                <a:spcPts val="0"/>
              </a:spcAft>
              <a:buClr>
                <a:schemeClr val="accent4">
                  <a:lumMod val="75000"/>
                </a:schemeClr>
              </a:buClr>
              <a:buFont typeface="Arial" panose="020B0604020202020204" pitchFamily="34" charset="0"/>
              <a:buChar char="•"/>
            </a:pPr>
            <a:r>
              <a:rPr lang="fr" sz="2400" b="0" i="0" u="none" strike="noStrike"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L’identification claire de l’auteur de la communication</a:t>
            </a:r>
          </a:p>
          <a:p>
            <a:pPr marL="342900" marR="0" lvl="0" indent="-342900" algn="l" rtl="0">
              <a:spcBef>
                <a:spcPts val="0"/>
              </a:spcBef>
              <a:spcAft>
                <a:spcPts val="0"/>
              </a:spcAft>
              <a:buClr>
                <a:schemeClr val="accent4">
                  <a:lumMod val="75000"/>
                </a:schemeClr>
              </a:buClr>
              <a:buFont typeface="Arial" panose="020B0604020202020204" pitchFamily="34" charset="0"/>
              <a:buChar char="•"/>
            </a:pPr>
            <a:endParaRPr lang="fr" sz="1200" dirty="0">
              <a:solidFill>
                <a:schemeClr val="accent4">
                  <a:lumMod val="75000"/>
                </a:schemeClr>
              </a:solidFill>
              <a:latin typeface="Source Sans Pro" panose="020B0503030403020204" pitchFamily="34" charset="0"/>
              <a:ea typeface="Source Sans Pro" panose="020B0503030403020204" pitchFamily="34" charset="0"/>
            </a:endParaRPr>
          </a:p>
          <a:p>
            <a:pPr marL="342900" marR="0" lvl="0" indent="-342900" algn="l" rtl="0">
              <a:spcBef>
                <a:spcPts val="0"/>
              </a:spcBef>
              <a:spcAft>
                <a:spcPts val="0"/>
              </a:spcAft>
              <a:buClr>
                <a:schemeClr val="accent4">
                  <a:lumMod val="75000"/>
                </a:schemeClr>
              </a:buClr>
              <a:buFont typeface="Arial" panose="020B0604020202020204" pitchFamily="34" charset="0"/>
              <a:buChar char="•"/>
            </a:pPr>
            <a:r>
              <a:rPr lang="fr" sz="2400" b="0" i="0" u="none" strike="noStrike"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Le cas spécifique des réseaux sociaux</a:t>
            </a:r>
          </a:p>
          <a:p>
            <a:pPr marL="342900" marR="0" lvl="0" indent="-342900" algn="l" rtl="0">
              <a:spcBef>
                <a:spcPts val="0"/>
              </a:spcBef>
              <a:spcAft>
                <a:spcPts val="0"/>
              </a:spcAft>
              <a:buClr>
                <a:schemeClr val="accent4">
                  <a:lumMod val="75000"/>
                </a:schemeClr>
              </a:buClr>
              <a:buFont typeface="Arial" panose="020B0604020202020204" pitchFamily="34" charset="0"/>
              <a:buChar char="•"/>
            </a:pPr>
            <a:endParaRPr lang="fr" sz="1200" dirty="0">
              <a:solidFill>
                <a:schemeClr val="accent4">
                  <a:lumMod val="75000"/>
                </a:schemeClr>
              </a:solidFill>
              <a:latin typeface="Source Sans Pro" panose="020B0503030403020204" pitchFamily="34" charset="0"/>
              <a:ea typeface="Source Sans Pro" panose="020B0503030403020204" pitchFamily="34" charset="0"/>
            </a:endParaRPr>
          </a:p>
          <a:p>
            <a:pPr marL="342900" marR="0" lvl="0" indent="-342900" algn="l" rtl="0">
              <a:spcBef>
                <a:spcPts val="0"/>
              </a:spcBef>
              <a:spcAft>
                <a:spcPts val="0"/>
              </a:spcAft>
              <a:buClr>
                <a:schemeClr val="accent4">
                  <a:lumMod val="75000"/>
                </a:schemeClr>
              </a:buClr>
              <a:buFont typeface="Arial" panose="020B0604020202020204" pitchFamily="34" charset="0"/>
              <a:buChar char="•"/>
            </a:pPr>
            <a:r>
              <a:rPr lang="fr" sz="2400" b="0" i="0" u="none" strike="noStrike"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La période de communication</a:t>
            </a:r>
            <a:endParaRPr sz="1200" dirty="0">
              <a:solidFill>
                <a:schemeClr val="accent4">
                  <a:lumMod val="75000"/>
                </a:schemeClr>
              </a:solidFill>
              <a:latin typeface="Source Sans Pro" panose="020B0503030403020204" pitchFamily="34" charset="0"/>
              <a:ea typeface="Source Sans Pro" panose="020B0503030403020204" pitchFamily="34" charset="0"/>
            </a:endParaRPr>
          </a:p>
          <a:p>
            <a:pPr marL="0" marR="0" lvl="0" indent="0" algn="l" rtl="0">
              <a:spcBef>
                <a:spcPts val="1200"/>
              </a:spcBef>
              <a:spcAft>
                <a:spcPts val="0"/>
              </a:spcAft>
              <a:buNone/>
            </a:pPr>
            <a:r>
              <a:rPr lang="fr" sz="2400" b="1" i="0" u="none" strike="noStrike"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II - Les limites juridiques de la communication </a:t>
            </a:r>
            <a:endParaRP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457200" marR="0" lvl="0" indent="-457200" algn="l" rtl="0">
              <a:spcBef>
                <a:spcPts val="1200"/>
              </a:spcBef>
              <a:spcAft>
                <a:spcPts val="0"/>
              </a:spcAft>
              <a:buClr>
                <a:schemeClr val="accent4">
                  <a:lumMod val="75000"/>
                </a:schemeClr>
              </a:buClr>
              <a:buSzPts val="2800"/>
              <a:buFont typeface="Arial" panose="020B0604020202020204" pitchFamily="34" charset="0"/>
              <a:buChar char="•"/>
            </a:pPr>
            <a:r>
              <a:rPr lang="fr" sz="2400" b="0" i="0" u="none" strike="noStrike"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La neutralité des personnes publiques</a:t>
            </a:r>
            <a:endParaRPr lang="fr" sz="1200" dirty="0">
              <a:solidFill>
                <a:schemeClr val="accent4">
                  <a:lumMod val="75000"/>
                </a:schemeClr>
              </a:solidFill>
              <a:latin typeface="Source Sans Pro" panose="020B0503030403020204" pitchFamily="34" charset="0"/>
              <a:ea typeface="Source Sans Pro" panose="020B0503030403020204" pitchFamily="34" charset="0"/>
            </a:endParaRPr>
          </a:p>
          <a:p>
            <a:pPr marL="457200" marR="0" lvl="0" indent="-457200" algn="l" rtl="0">
              <a:spcBef>
                <a:spcPts val="1200"/>
              </a:spcBef>
              <a:spcAft>
                <a:spcPts val="0"/>
              </a:spcAft>
              <a:buClr>
                <a:schemeClr val="accent4">
                  <a:lumMod val="75000"/>
                </a:schemeClr>
              </a:buClr>
              <a:buSzPts val="2800"/>
              <a:buFont typeface="Arial" panose="020B0604020202020204" pitchFamily="34" charset="0"/>
              <a:buChar char="•"/>
            </a:pPr>
            <a:r>
              <a:rPr lang="fr" sz="2400" b="0" i="0" u="none" strike="noStrike"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L’absence d’utilisation gratuite des moyens d’une personne morale</a:t>
            </a:r>
            <a:endParaRPr lang="fr" sz="1200" dirty="0">
              <a:solidFill>
                <a:schemeClr val="accent4">
                  <a:lumMod val="75000"/>
                </a:schemeClr>
              </a:solidFill>
              <a:latin typeface="Source Sans Pro" panose="020B0503030403020204" pitchFamily="34" charset="0"/>
              <a:ea typeface="Source Sans Pro" panose="020B0503030403020204" pitchFamily="34" charset="0"/>
            </a:endParaRPr>
          </a:p>
          <a:p>
            <a:pPr marL="457200" marR="0" lvl="0" indent="-457200" algn="l" rtl="0">
              <a:spcBef>
                <a:spcPts val="1200"/>
              </a:spcBef>
              <a:spcAft>
                <a:spcPts val="0"/>
              </a:spcAft>
              <a:buClr>
                <a:schemeClr val="accent4">
                  <a:lumMod val="75000"/>
                </a:schemeClr>
              </a:buClr>
              <a:buSzPts val="2800"/>
              <a:buFont typeface="Arial" panose="020B0604020202020204" pitchFamily="34" charset="0"/>
              <a:buChar char="•"/>
            </a:pPr>
            <a:r>
              <a:rPr lang="fr" sz="2400" b="0" i="0" u="none" strike="noStrike"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Les limites à la liberté d’expression</a:t>
            </a:r>
            <a:endParaRPr lang="fr" sz="1200" dirty="0">
              <a:solidFill>
                <a:schemeClr val="accent4">
                  <a:lumMod val="75000"/>
                </a:schemeClr>
              </a:solidFill>
              <a:latin typeface="Source Sans Pro" panose="020B0503030403020204" pitchFamily="34" charset="0"/>
              <a:ea typeface="Source Sans Pro" panose="020B0503030403020204" pitchFamily="34" charset="0"/>
            </a:endParaRPr>
          </a:p>
          <a:p>
            <a:pPr marL="457200" marR="0" lvl="0" indent="-457200" algn="l" rtl="0">
              <a:spcBef>
                <a:spcPts val="1200"/>
              </a:spcBef>
              <a:spcAft>
                <a:spcPts val="0"/>
              </a:spcAft>
              <a:buClr>
                <a:schemeClr val="accent4">
                  <a:lumMod val="75000"/>
                </a:schemeClr>
              </a:buClr>
              <a:buSzPts val="2800"/>
              <a:buFont typeface="Arial" panose="020B0604020202020204" pitchFamily="34" charset="0"/>
              <a:buChar char="•"/>
            </a:pPr>
            <a:r>
              <a:rPr lang="fr" sz="2400" b="0" i="0" u="none" strike="noStrike"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Les fakes news et les injures</a:t>
            </a:r>
            <a:endParaRPr sz="1200" dirty="0">
              <a:solidFill>
                <a:schemeClr val="accent4">
                  <a:lumMod val="75000"/>
                </a:schemeClr>
              </a:solidFill>
              <a:latin typeface="Source Sans Pro" panose="020B0503030403020204" pitchFamily="34" charset="0"/>
              <a:ea typeface="Source Sans Pro" panose="020B0503030403020204" pitchFamily="34" charset="0"/>
            </a:endParaRPr>
          </a:p>
          <a:p>
            <a:pPr marL="0" marR="0" lvl="0" indent="0" algn="l" rtl="0">
              <a:spcBef>
                <a:spcPts val="120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2" name="Image 1">
            <a:extLst>
              <a:ext uri="{FF2B5EF4-FFF2-40B4-BE49-F238E27FC236}">
                <a16:creationId xmlns:a16="http://schemas.microsoft.com/office/drawing/2014/main" id="{42750A76-9FD5-4958-991A-B2BA3C15B009}"/>
              </a:ext>
            </a:extLst>
          </p:cNvPr>
          <p:cNvPicPr>
            <a:picLocks noChangeAspect="1"/>
          </p:cNvPicPr>
          <p:nvPr/>
        </p:nvPicPr>
        <p:blipFill>
          <a:blip r:embed="rId3"/>
          <a:stretch>
            <a:fillRect/>
          </a:stretch>
        </p:blipFill>
        <p:spPr>
          <a:xfrm>
            <a:off x="-50" y="183110"/>
            <a:ext cx="12192000" cy="1024128"/>
          </a:xfrm>
          <a:prstGeom prst="rect">
            <a:avLst/>
          </a:prstGeom>
        </p:spPr>
      </p:pic>
      <p:sp>
        <p:nvSpPr>
          <p:cNvPr id="114" name="Google Shape;114;p4"/>
          <p:cNvSpPr txBox="1">
            <a:spLocks noGrp="1"/>
          </p:cNvSpPr>
          <p:nvPr>
            <p:ph type="title"/>
          </p:nvPr>
        </p:nvSpPr>
        <p:spPr>
          <a:xfrm>
            <a:off x="415600" y="324567"/>
            <a:ext cx="11360700" cy="76350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90000"/>
              </a:lnSpc>
              <a:spcBef>
                <a:spcPts val="0"/>
              </a:spcBef>
              <a:spcAft>
                <a:spcPts val="0"/>
              </a:spcAft>
              <a:buClr>
                <a:schemeClr val="accent1"/>
              </a:buClr>
              <a:buSzPct val="70707"/>
              <a:buFont typeface="Times New Roman"/>
              <a:buNone/>
            </a:pPr>
            <a:r>
              <a:rPr lang="fr" b="1" dirty="0">
                <a:solidFill>
                  <a:schemeClr val="bg1"/>
                </a:solidFill>
                <a:latin typeface="Source Sans Pro" panose="020B0503030403020204" pitchFamily="34" charset="0"/>
                <a:ea typeface="Source Sans Pro" panose="020B0503030403020204" pitchFamily="34" charset="0"/>
                <a:cs typeface="Times New Roman"/>
                <a:sym typeface="Times New Roman"/>
              </a:rPr>
              <a:t>I. Le cadre formel</a:t>
            </a:r>
            <a:endParaRPr b="1" dirty="0">
              <a:solidFill>
                <a:schemeClr val="bg1"/>
              </a:solidFill>
              <a:latin typeface="Source Sans Pro" panose="020B0503030403020204" pitchFamily="34" charset="0"/>
              <a:ea typeface="Source Sans Pro" panose="020B0503030403020204" pitchFamily="34" charset="0"/>
              <a:cs typeface="Times New Roman"/>
              <a:sym typeface="Times New Roman"/>
            </a:endParaRPr>
          </a:p>
        </p:txBody>
      </p:sp>
      <p:sp>
        <p:nvSpPr>
          <p:cNvPr id="115" name="Google Shape;115;p4"/>
          <p:cNvSpPr txBox="1">
            <a:spLocks noGrp="1"/>
          </p:cNvSpPr>
          <p:nvPr>
            <p:ph type="body" idx="1"/>
          </p:nvPr>
        </p:nvSpPr>
        <p:spPr>
          <a:xfrm>
            <a:off x="303800" y="1568186"/>
            <a:ext cx="10841280" cy="5197047"/>
          </a:xfrm>
          <a:prstGeom prst="rect">
            <a:avLst/>
          </a:prstGeom>
          <a:noFill/>
          <a:ln>
            <a:noFill/>
          </a:ln>
        </p:spPr>
        <p:txBody>
          <a:bodyPr spcFirstLastPara="1" wrap="square" lIns="121900" tIns="121900" rIns="121900" bIns="121900" anchor="t" anchorCtr="0">
            <a:normAutofit fontScale="55000" lnSpcReduction="20000"/>
          </a:bodyPr>
          <a:lstStyle/>
          <a:p>
            <a:pPr marL="0" lvl="0" indent="0" algn="just" rtl="0">
              <a:lnSpc>
                <a:spcPct val="90000"/>
              </a:lnSpc>
              <a:spcBef>
                <a:spcPts val="0"/>
              </a:spcBef>
              <a:spcAft>
                <a:spcPts val="0"/>
              </a:spcAft>
              <a:buClr>
                <a:srgbClr val="0070C0"/>
              </a:buClr>
              <a:buSzPct val="69498"/>
              <a:buNone/>
            </a:pPr>
            <a:r>
              <a:rPr lang="fr" sz="4400"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Les moyens de communications possibles </a:t>
            </a:r>
            <a:r>
              <a:rPr lang="fr" sz="4400" b="1"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 </a:t>
            </a:r>
          </a:p>
          <a:p>
            <a:pPr marL="0" lvl="0" indent="0" algn="just" rtl="0">
              <a:lnSpc>
                <a:spcPct val="90000"/>
              </a:lnSpc>
              <a:spcBef>
                <a:spcPts val="0"/>
              </a:spcBef>
              <a:spcAft>
                <a:spcPts val="0"/>
              </a:spcAft>
              <a:buClr>
                <a:srgbClr val="0070C0"/>
              </a:buClr>
              <a:buSzPct val="69498"/>
              <a:buNone/>
            </a:pPr>
            <a:endParaRPr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571500" lvl="0" indent="-571500" algn="just" rtl="0">
              <a:lnSpc>
                <a:spcPct val="90000"/>
              </a:lnSpc>
              <a:spcBef>
                <a:spcPts val="1600"/>
              </a:spcBef>
              <a:spcAft>
                <a:spcPts val="0"/>
              </a:spcAft>
              <a:buClr>
                <a:schemeClr val="accent5">
                  <a:lumMod val="75000"/>
                </a:schemeClr>
              </a:buClr>
              <a:buSzPct val="69498"/>
              <a:buFont typeface="Arial" panose="020B0604020202020204" pitchFamily="34" charset="0"/>
              <a:buChar char="•"/>
            </a:pPr>
            <a:r>
              <a:rPr lang="fr" sz="40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Tracts, Affiches, Site internet, Communiqué</a:t>
            </a:r>
            <a:r>
              <a:rPr lang="fr" sz="40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a:t>
            </a:r>
            <a:r>
              <a:rPr lang="fr" sz="4000" dirty="0">
                <a:latin typeface="Source Sans Pro" panose="020B0503030403020204" pitchFamily="34" charset="0"/>
                <a:ea typeface="Source Sans Pro" panose="020B0503030403020204" pitchFamily="34" charset="0"/>
                <a:cs typeface="Times New Roman"/>
                <a:sym typeface="Times New Roman"/>
              </a:rPr>
              <a:t>: </a:t>
            </a:r>
            <a:r>
              <a:rPr lang="fr" sz="4000" dirty="0">
                <a:latin typeface="Calibri" panose="020F0502020204030204" pitchFamily="34" charset="0"/>
                <a:ea typeface="Source Sans Pro" panose="020B0503030403020204" pitchFamily="34" charset="0"/>
                <a:cs typeface="Calibri" panose="020F0502020204030204" pitchFamily="34" charset="0"/>
                <a:sym typeface="Times New Roman"/>
              </a:rPr>
              <a:t>pas d’utilisation des couleurs nationales (bleu, blanc, rouge combinbés) ou de l’emblème national (sauf reproduction de l’emblème d’un parti politique),</a:t>
            </a:r>
          </a:p>
          <a:p>
            <a:pPr marL="285750" lvl="0" indent="-285750" algn="just" rtl="0">
              <a:lnSpc>
                <a:spcPct val="90000"/>
              </a:lnSpc>
              <a:spcBef>
                <a:spcPts val="1600"/>
              </a:spcBef>
              <a:spcAft>
                <a:spcPts val="0"/>
              </a:spcAft>
              <a:buClr>
                <a:schemeClr val="accent5">
                  <a:lumMod val="75000"/>
                </a:schemeClr>
              </a:buClr>
              <a:buSzPct val="69498"/>
              <a:buFont typeface="Arial" panose="020B0604020202020204" pitchFamily="34" charset="0"/>
              <a:buChar char="•"/>
            </a:pPr>
            <a:endParaRPr sz="1300" dirty="0">
              <a:latin typeface="Calibri" panose="020F0502020204030204" pitchFamily="34" charset="0"/>
              <a:ea typeface="Source Sans Pro" panose="020B0503030403020204" pitchFamily="34" charset="0"/>
              <a:cs typeface="Calibri" panose="020F0502020204030204" pitchFamily="34" charset="0"/>
              <a:sym typeface="Times New Roman"/>
            </a:endParaRPr>
          </a:p>
          <a:p>
            <a:pPr marL="571500" indent="-571500" algn="just">
              <a:spcBef>
                <a:spcPts val="1600"/>
              </a:spcBef>
              <a:buClr>
                <a:schemeClr val="accent5">
                  <a:lumMod val="75000"/>
                </a:schemeClr>
              </a:buClr>
              <a:buSzPct val="69498"/>
              <a:buFont typeface="Arial" panose="020B0604020202020204" pitchFamily="34" charset="0"/>
              <a:buChar char="•"/>
            </a:pPr>
            <a:r>
              <a:rPr lang="fr" sz="40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Affiches</a:t>
            </a:r>
            <a:r>
              <a:rPr lang="fr" sz="4000" b="1" dirty="0">
                <a:solidFill>
                  <a:schemeClr val="dk1"/>
                </a:solidFill>
                <a:latin typeface="Source Sans Pro" panose="020B0503030403020204" pitchFamily="34" charset="0"/>
                <a:ea typeface="Source Sans Pro" panose="020B0503030403020204" pitchFamily="34" charset="0"/>
                <a:cs typeface="Times New Roman"/>
                <a:sym typeface="Times New Roman"/>
              </a:rPr>
              <a:t> </a:t>
            </a:r>
            <a:r>
              <a:rPr lang="fr" sz="4000" dirty="0">
                <a:latin typeface="Source Sans Pro" panose="020B0503030403020204" pitchFamily="34" charset="0"/>
                <a:ea typeface="Source Sans Pro" panose="020B0503030403020204" pitchFamily="34" charset="0"/>
                <a:cs typeface="Times New Roman"/>
                <a:sym typeface="Times New Roman"/>
              </a:rPr>
              <a:t>: </a:t>
            </a:r>
            <a:r>
              <a:rPr lang="fr" sz="4000" dirty="0">
                <a:latin typeface="Calibri" panose="020F0502020204030204" pitchFamily="34" charset="0"/>
                <a:ea typeface="Source Sans Pro" panose="020B0503030403020204" pitchFamily="34" charset="0"/>
                <a:cs typeface="Calibri" panose="020F0502020204030204" pitchFamily="34" charset="0"/>
                <a:sym typeface="Times New Roman"/>
              </a:rPr>
              <a:t>Format A2 sur un emplacement attribué (commune de plus de 1. 000 habitants) + sur emplacement libre (s’ils existent); Affichage sauvage illégal (amende)</a:t>
            </a:r>
          </a:p>
          <a:p>
            <a:pPr marL="285750" indent="-285750" algn="just">
              <a:spcBef>
                <a:spcPts val="1600"/>
              </a:spcBef>
              <a:buClr>
                <a:schemeClr val="accent5">
                  <a:lumMod val="75000"/>
                </a:schemeClr>
              </a:buClr>
              <a:buSzPct val="69498"/>
              <a:buFont typeface="Arial" panose="020B0604020202020204" pitchFamily="34" charset="0"/>
              <a:buChar char="•"/>
            </a:pPr>
            <a:endParaRPr sz="1300" dirty="0">
              <a:latin typeface="Calibri" panose="020F0502020204030204" pitchFamily="34" charset="0"/>
              <a:ea typeface="Source Sans Pro" panose="020B0503030403020204" pitchFamily="34" charset="0"/>
              <a:cs typeface="Calibri" panose="020F0502020204030204" pitchFamily="34" charset="0"/>
              <a:sym typeface="Times New Roman"/>
            </a:endParaRPr>
          </a:p>
          <a:p>
            <a:pPr marL="571500" lvl="0" indent="-571500" algn="just" rtl="0">
              <a:lnSpc>
                <a:spcPct val="90000"/>
              </a:lnSpc>
              <a:spcBef>
                <a:spcPts val="1600"/>
              </a:spcBef>
              <a:spcAft>
                <a:spcPts val="0"/>
              </a:spcAft>
              <a:buClr>
                <a:schemeClr val="accent5">
                  <a:lumMod val="75000"/>
                </a:schemeClr>
              </a:buClr>
              <a:buSzPct val="69498"/>
              <a:buFont typeface="Arial" panose="020B0604020202020204" pitchFamily="34" charset="0"/>
              <a:buChar char="•"/>
            </a:pPr>
            <a:r>
              <a:rPr lang="fr" sz="40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Réunions électorales et tracts</a:t>
            </a:r>
            <a:r>
              <a:rPr lang="fr" sz="40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a:t>
            </a:r>
            <a:r>
              <a:rPr lang="fr" sz="4000" dirty="0">
                <a:latin typeface="Source Sans Pro" panose="020B0503030403020204" pitchFamily="34" charset="0"/>
                <a:ea typeface="Source Sans Pro" panose="020B0503030403020204" pitchFamily="34" charset="0"/>
                <a:cs typeface="Times New Roman"/>
                <a:sym typeface="Times New Roman"/>
              </a:rPr>
              <a:t>: </a:t>
            </a:r>
            <a:r>
              <a:rPr lang="fr" sz="4000" dirty="0">
                <a:latin typeface="Calibri" panose="020F0502020204030204" pitchFamily="34" charset="0"/>
                <a:ea typeface="Source Sans Pro" panose="020B0503030403020204" pitchFamily="34" charset="0"/>
                <a:cs typeface="Calibri" panose="020F0502020204030204" pitchFamily="34" charset="0"/>
                <a:sym typeface="Times New Roman"/>
              </a:rPr>
              <a:t>libres jusqu’à la veille du scrutin à zéro heure</a:t>
            </a:r>
          </a:p>
          <a:p>
            <a:pPr marL="285750" lvl="0" indent="-285750" algn="just" rtl="0">
              <a:lnSpc>
                <a:spcPct val="90000"/>
              </a:lnSpc>
              <a:spcBef>
                <a:spcPts val="1600"/>
              </a:spcBef>
              <a:spcAft>
                <a:spcPts val="0"/>
              </a:spcAft>
              <a:buClr>
                <a:schemeClr val="accent5">
                  <a:lumMod val="75000"/>
                </a:schemeClr>
              </a:buClr>
              <a:buSzPct val="69498"/>
              <a:buFont typeface="Arial" panose="020B0604020202020204" pitchFamily="34" charset="0"/>
              <a:buChar char="•"/>
            </a:pPr>
            <a:endParaRPr sz="1300" dirty="0">
              <a:latin typeface="Calibri" panose="020F0502020204030204" pitchFamily="34" charset="0"/>
              <a:ea typeface="Source Sans Pro" panose="020B0503030403020204" pitchFamily="34" charset="0"/>
              <a:cs typeface="Calibri" panose="020F0502020204030204" pitchFamily="34" charset="0"/>
              <a:sym typeface="Times New Roman"/>
            </a:endParaRPr>
          </a:p>
          <a:p>
            <a:pPr marL="571500" lvl="0" indent="-571500" algn="just" rtl="0">
              <a:lnSpc>
                <a:spcPct val="90000"/>
              </a:lnSpc>
              <a:spcBef>
                <a:spcPts val="1600"/>
              </a:spcBef>
              <a:spcAft>
                <a:spcPts val="0"/>
              </a:spcAft>
              <a:buClr>
                <a:schemeClr val="accent5">
                  <a:lumMod val="75000"/>
                </a:schemeClr>
              </a:buClr>
              <a:buSzPct val="69498"/>
              <a:buFont typeface="Arial" panose="020B0604020202020204" pitchFamily="34" charset="0"/>
              <a:buChar char="•"/>
            </a:pPr>
            <a:r>
              <a:rPr lang="fr" sz="40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Site internet, blog</a:t>
            </a:r>
            <a:r>
              <a:rPr lang="fr" sz="40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a:t>
            </a:r>
            <a:r>
              <a:rPr lang="fr" sz="4000" dirty="0">
                <a:latin typeface="Source Sans Pro" panose="020B0503030403020204" pitchFamily="34" charset="0"/>
                <a:ea typeface="Source Sans Pro" panose="020B0503030403020204" pitchFamily="34" charset="0"/>
                <a:cs typeface="Times New Roman"/>
                <a:sym typeface="Times New Roman"/>
              </a:rPr>
              <a:t>: </a:t>
            </a:r>
            <a:r>
              <a:rPr lang="fr" sz="4000" dirty="0">
                <a:latin typeface="Calibri" panose="020F0502020204030204" pitchFamily="34" charset="0"/>
                <a:ea typeface="Source Sans Pro" panose="020B0503030403020204" pitchFamily="34" charset="0"/>
                <a:cs typeface="Calibri" panose="020F0502020204030204" pitchFamily="34" charset="0"/>
                <a:sym typeface="Times New Roman"/>
              </a:rPr>
              <a:t>pas de lien sponsorisé, publicité commerciale interdite</a:t>
            </a:r>
          </a:p>
          <a:p>
            <a:pPr marL="285750" lvl="0" indent="-285750" algn="just" rtl="0">
              <a:lnSpc>
                <a:spcPct val="90000"/>
              </a:lnSpc>
              <a:spcBef>
                <a:spcPts val="1600"/>
              </a:spcBef>
              <a:spcAft>
                <a:spcPts val="0"/>
              </a:spcAft>
              <a:buClr>
                <a:schemeClr val="accent5">
                  <a:lumMod val="75000"/>
                </a:schemeClr>
              </a:buClr>
              <a:buSzPct val="69498"/>
              <a:buFont typeface="Arial" panose="020B0604020202020204" pitchFamily="34" charset="0"/>
              <a:buChar char="•"/>
            </a:pPr>
            <a:endParaRPr sz="1500" dirty="0">
              <a:latin typeface="Calibri" panose="020F0502020204030204" pitchFamily="34" charset="0"/>
              <a:ea typeface="Source Sans Pro" panose="020B0503030403020204" pitchFamily="34" charset="0"/>
              <a:cs typeface="Calibri" panose="020F0502020204030204" pitchFamily="34" charset="0"/>
              <a:sym typeface="Times New Roman"/>
            </a:endParaRPr>
          </a:p>
          <a:p>
            <a:pPr marL="571500" lvl="0" indent="-571500" algn="just" rtl="0">
              <a:lnSpc>
                <a:spcPct val="90000"/>
              </a:lnSpc>
              <a:spcBef>
                <a:spcPts val="1600"/>
              </a:spcBef>
              <a:spcAft>
                <a:spcPts val="1600"/>
              </a:spcAft>
              <a:buClr>
                <a:schemeClr val="accent5">
                  <a:lumMod val="75000"/>
                </a:schemeClr>
              </a:buClr>
              <a:buSzPct val="69498"/>
              <a:buFont typeface="Arial" panose="020B0604020202020204" pitchFamily="34" charset="0"/>
              <a:buChar char="•"/>
            </a:pPr>
            <a:r>
              <a:rPr lang="fr" sz="40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Presse, radio, télévision</a:t>
            </a:r>
            <a:r>
              <a:rPr lang="fr" sz="40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a:t>
            </a:r>
            <a:r>
              <a:rPr lang="fr" sz="4000" dirty="0">
                <a:latin typeface="Source Sans Pro" panose="020B0503030403020204" pitchFamily="34" charset="0"/>
                <a:ea typeface="Source Sans Pro" panose="020B0503030403020204" pitchFamily="34" charset="0"/>
                <a:cs typeface="Times New Roman"/>
                <a:sym typeface="Times New Roman"/>
              </a:rPr>
              <a:t>: </a:t>
            </a:r>
            <a:r>
              <a:rPr lang="fr" sz="4000" dirty="0">
                <a:latin typeface="Calibri" panose="020F0502020204030204" pitchFamily="34" charset="0"/>
                <a:ea typeface="Source Sans Pro" panose="020B0503030403020204" pitchFamily="34" charset="0"/>
                <a:cs typeface="Calibri" panose="020F0502020204030204" pitchFamily="34" charset="0"/>
                <a:sym typeface="Times New Roman"/>
              </a:rPr>
              <a:t>pas d’interdit de principe sauf si assimilable à une publicité commerciale; pas de numéro téléphonique gratuit</a:t>
            </a:r>
            <a:endParaRPr sz="4000" dirty="0">
              <a:latin typeface="Calibri" panose="020F0502020204030204" pitchFamily="34" charset="0"/>
              <a:ea typeface="Source Sans Pro" panose="020B0503030403020204" pitchFamily="34" charset="0"/>
              <a:cs typeface="Calibri" panose="020F0502020204030204" pitchFamily="34" charset="0"/>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415600" y="436406"/>
            <a:ext cx="11360700" cy="7635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00B0F0"/>
              </a:buClr>
              <a:buSzPts val="2800"/>
              <a:buFont typeface="Times New Roman"/>
              <a:buNone/>
            </a:pPr>
            <a:r>
              <a:rPr lang="fr" sz="3200"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Exemple d’un tract irrégulier</a:t>
            </a:r>
            <a:endParaRPr sz="3200"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sp>
        <p:nvSpPr>
          <p:cNvPr id="122" name="Google Shape;122;p5"/>
          <p:cNvSpPr txBox="1">
            <a:spLocks noGrp="1"/>
          </p:cNvSpPr>
          <p:nvPr>
            <p:ph type="body" idx="1"/>
          </p:nvPr>
        </p:nvSpPr>
        <p:spPr>
          <a:xfrm>
            <a:off x="415600" y="1356867"/>
            <a:ext cx="11360700" cy="4555200"/>
          </a:xfrm>
          <a:prstGeom prst="rect">
            <a:avLst/>
          </a:prstGeom>
          <a:noFill/>
          <a:ln>
            <a:noFill/>
          </a:ln>
        </p:spPr>
        <p:txBody>
          <a:bodyPr spcFirstLastPara="1" wrap="square" lIns="121900" tIns="121900" rIns="121900" bIns="121900" anchor="t" anchorCtr="0">
            <a:normAutofit/>
          </a:bodyPr>
          <a:lstStyle/>
          <a:p>
            <a:pPr marL="0" lvl="0" indent="0" algn="ctr" rtl="0">
              <a:lnSpc>
                <a:spcPct val="90000"/>
              </a:lnSpc>
              <a:spcBef>
                <a:spcPts val="0"/>
              </a:spcBef>
              <a:spcAft>
                <a:spcPts val="1600"/>
              </a:spcAft>
              <a:buClr>
                <a:srgbClr val="B3C6E7"/>
              </a:buClr>
              <a:buSzPts val="1800"/>
              <a:buNone/>
            </a:pPr>
            <a:r>
              <a:rPr lang="fr"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Version initiale</a:t>
            </a:r>
            <a:r>
              <a:rPr lang="fr" dirty="0">
                <a:solidFill>
                  <a:srgbClr val="B3C6E7"/>
                </a:solidFill>
                <a:latin typeface="Times New Roman"/>
                <a:ea typeface="Times New Roman"/>
                <a:cs typeface="Times New Roman"/>
                <a:sym typeface="Times New Roman"/>
              </a:rPr>
              <a:t>					</a:t>
            </a:r>
            <a:r>
              <a:rPr lang="fr"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Version modifiée</a:t>
            </a:r>
            <a:endParaRPr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pic>
        <p:nvPicPr>
          <p:cNvPr id="123" name="Google Shape;123;p5"/>
          <p:cNvPicPr preferRelativeResize="0"/>
          <p:nvPr/>
        </p:nvPicPr>
        <p:blipFill rotWithShape="1">
          <a:blip r:embed="rId3">
            <a:alphaModFix/>
          </a:blip>
          <a:srcRect l="27175" t="15081" r="20087" b="19880"/>
          <a:stretch/>
        </p:blipFill>
        <p:spPr>
          <a:xfrm>
            <a:off x="205938" y="2075167"/>
            <a:ext cx="5533999" cy="3836900"/>
          </a:xfrm>
          <a:prstGeom prst="rect">
            <a:avLst/>
          </a:prstGeom>
          <a:noFill/>
          <a:ln>
            <a:noFill/>
          </a:ln>
        </p:spPr>
      </p:pic>
      <p:pic>
        <p:nvPicPr>
          <p:cNvPr id="124" name="Google Shape;124;p5"/>
          <p:cNvPicPr preferRelativeResize="0"/>
          <p:nvPr/>
        </p:nvPicPr>
        <p:blipFill rotWithShape="1">
          <a:blip r:embed="rId4">
            <a:alphaModFix/>
          </a:blip>
          <a:srcRect l="27269" t="18774" r="21403" b="16193"/>
          <a:stretch/>
        </p:blipFill>
        <p:spPr>
          <a:xfrm>
            <a:off x="6398955" y="2075167"/>
            <a:ext cx="5533998" cy="3836900"/>
          </a:xfrm>
          <a:prstGeom prst="rect">
            <a:avLst/>
          </a:prstGeom>
          <a:noFill/>
          <a:ln>
            <a:noFill/>
          </a:ln>
        </p:spPr>
      </p:pic>
      <p:sp>
        <p:nvSpPr>
          <p:cNvPr id="125" name="Google Shape;125;p5"/>
          <p:cNvSpPr txBox="1"/>
          <p:nvPr/>
        </p:nvSpPr>
        <p:spPr>
          <a:xfrm>
            <a:off x="6553759" y="5922918"/>
            <a:ext cx="5300868" cy="892512"/>
          </a:xfrm>
          <a:prstGeom prst="rect">
            <a:avLst/>
          </a:prstGeom>
          <a:noFill/>
          <a:ln>
            <a:noFill/>
          </a:ln>
        </p:spPr>
        <p:txBody>
          <a:bodyPr spcFirstLastPara="1" wrap="square" lIns="121900" tIns="121900" rIns="121900" bIns="121900" anchor="t" anchorCtr="0">
            <a:spAutoFit/>
          </a:bodyPr>
          <a:lstStyle/>
          <a:p>
            <a:pPr marL="0" marR="0" lvl="0" indent="0" algn="just" rtl="0">
              <a:spcBef>
                <a:spcPts val="0"/>
              </a:spcBef>
              <a:spcAft>
                <a:spcPts val="0"/>
              </a:spcAft>
              <a:buNone/>
            </a:pPr>
            <a:r>
              <a:rPr lang="fr" sz="24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a:t>
            </a:r>
            <a:r>
              <a:rPr lang="fr" sz="18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Disparition du blanc (bandeau, logo, chemises et mentions)</a:t>
            </a:r>
            <a:endParaRPr sz="1800"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p>
            <a:pPr marL="0" lvl="0" indent="0" algn="ctr" rtl="0">
              <a:lnSpc>
                <a:spcPct val="90000"/>
              </a:lnSpc>
              <a:spcBef>
                <a:spcPts val="0"/>
              </a:spcBef>
              <a:spcAft>
                <a:spcPts val="0"/>
              </a:spcAft>
              <a:buClr>
                <a:srgbClr val="0070C0"/>
              </a:buClr>
              <a:buSzPct val="70707"/>
              <a:buFont typeface="Times New Roman"/>
              <a:buNone/>
            </a:pPr>
            <a:r>
              <a:rPr lang="fr" sz="3200"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L’identité de l’auteur de la communication</a:t>
            </a:r>
            <a:endParaRPr sz="3200"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sp>
        <p:nvSpPr>
          <p:cNvPr id="131" name="Google Shape;131;p6"/>
          <p:cNvSpPr txBox="1">
            <a:spLocks noGrp="1"/>
          </p:cNvSpPr>
          <p:nvPr>
            <p:ph type="body" idx="1"/>
          </p:nvPr>
        </p:nvSpPr>
        <p:spPr>
          <a:xfrm>
            <a:off x="415600" y="1536632"/>
            <a:ext cx="11360700" cy="5188845"/>
          </a:xfrm>
          <a:prstGeom prst="rect">
            <a:avLst/>
          </a:prstGeom>
          <a:noFill/>
          <a:ln>
            <a:noFill/>
          </a:ln>
        </p:spPr>
        <p:txBody>
          <a:bodyPr spcFirstLastPara="1" wrap="square" lIns="121900" tIns="121900" rIns="121900" bIns="121900" anchor="t" anchorCtr="0">
            <a:normAutofit fontScale="92500" lnSpcReduction="10000"/>
          </a:bodyPr>
          <a:lstStyle/>
          <a:p>
            <a:pPr marL="0" lvl="0" indent="0" algn="just" rtl="0">
              <a:lnSpc>
                <a:spcPct val="90000"/>
              </a:lnSpc>
              <a:spcBef>
                <a:spcPts val="0"/>
              </a:spcBef>
              <a:spcAft>
                <a:spcPts val="0"/>
              </a:spcAft>
              <a:buClr>
                <a:srgbClr val="00B0F0"/>
              </a:buClr>
              <a:buSzPct val="60810"/>
              <a:buNone/>
            </a:pPr>
            <a:r>
              <a:rPr lang="fr" sz="3200" b="1" u="sng"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Le cas de l’élu-candidat </a:t>
            </a:r>
            <a:r>
              <a:rPr lang="fr" sz="32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a:t>
            </a:r>
          </a:p>
          <a:p>
            <a:pPr marL="0" lvl="0" indent="0" algn="just" rtl="0">
              <a:lnSpc>
                <a:spcPct val="90000"/>
              </a:lnSpc>
              <a:spcBef>
                <a:spcPts val="0"/>
              </a:spcBef>
              <a:spcAft>
                <a:spcPts val="0"/>
              </a:spcAft>
              <a:buClr>
                <a:srgbClr val="00B0F0"/>
              </a:buClr>
              <a:buSzPct val="60810"/>
              <a:buNone/>
            </a:pPr>
            <a:endParaRPr lang="fr" sz="32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0" lvl="0" indent="0" algn="just" rtl="0">
              <a:lnSpc>
                <a:spcPct val="90000"/>
              </a:lnSpc>
              <a:spcBef>
                <a:spcPts val="0"/>
              </a:spcBef>
              <a:spcAft>
                <a:spcPts val="0"/>
              </a:spcAft>
              <a:buClr>
                <a:srgbClr val="00B0F0"/>
              </a:buClr>
              <a:buSzPct val="60810"/>
              <a:buNone/>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Un candidat peut exercer ses fonctions d’élu et un élu ne peut faire campagne : </a:t>
            </a:r>
            <a:endParaRP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lvl="0" indent="-457188" algn="just" rtl="0">
              <a:lnSpc>
                <a:spcPct val="90000"/>
              </a:lnSpc>
              <a:spcBef>
                <a:spcPts val="1600"/>
              </a:spcBef>
              <a:spcAft>
                <a:spcPts val="0"/>
              </a:spcAft>
              <a:buClr>
                <a:schemeClr val="accent5">
                  <a:lumMod val="75000"/>
                </a:schemeClr>
              </a:buClr>
              <a:buSzPct val="60810"/>
              <a:buChar char="●"/>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Pas de tract avec l’en-tête de la collectivité,</a:t>
            </a:r>
          </a:p>
          <a:p>
            <a:pPr marL="609585" lvl="0" indent="-457188" algn="just" rtl="0">
              <a:lnSpc>
                <a:spcPct val="90000"/>
              </a:lnSpc>
              <a:spcBef>
                <a:spcPts val="1600"/>
              </a:spcBef>
              <a:spcAft>
                <a:spcPts val="0"/>
              </a:spcAft>
              <a:buClr>
                <a:schemeClr val="accent5">
                  <a:lumMod val="75000"/>
                </a:schemeClr>
              </a:buClr>
              <a:buSzPct val="60810"/>
              <a:buChar char="●"/>
            </a:pPr>
            <a:endParaRPr sz="1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lvl="0" indent="-457188" algn="just" rtl="0">
              <a:lnSpc>
                <a:spcPct val="90000"/>
              </a:lnSpc>
              <a:spcBef>
                <a:spcPts val="0"/>
              </a:spcBef>
              <a:spcAft>
                <a:spcPts val="0"/>
              </a:spcAft>
              <a:buClr>
                <a:schemeClr val="accent5">
                  <a:lumMod val="75000"/>
                </a:schemeClr>
              </a:buClr>
              <a:buSzPct val="60810"/>
              <a:buChar char="●"/>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Pas de lettres/messages/communiqués de l’élu au service de la campagne</a:t>
            </a:r>
          </a:p>
          <a:p>
            <a:pPr marL="609585" lvl="0" indent="-457188" algn="just" rtl="0">
              <a:lnSpc>
                <a:spcPct val="90000"/>
              </a:lnSpc>
              <a:spcBef>
                <a:spcPts val="0"/>
              </a:spcBef>
              <a:spcAft>
                <a:spcPts val="0"/>
              </a:spcAft>
              <a:buClr>
                <a:schemeClr val="accent5">
                  <a:lumMod val="75000"/>
                </a:schemeClr>
              </a:buClr>
              <a:buSzPct val="60810"/>
              <a:buChar char="●"/>
            </a:pPr>
            <a:endParaRPr lang="fr-FR" sz="11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lvl="0" indent="-457188" algn="just" rtl="0">
              <a:lnSpc>
                <a:spcPct val="90000"/>
              </a:lnSpc>
              <a:spcBef>
                <a:spcPts val="0"/>
              </a:spcBef>
              <a:spcAft>
                <a:spcPts val="0"/>
              </a:spcAft>
              <a:buClr>
                <a:schemeClr val="accent5">
                  <a:lumMod val="75000"/>
                </a:schemeClr>
              </a:buClr>
              <a:buSzPct val="60810"/>
              <a:buChar char="●"/>
            </a:pPr>
            <a:endParaRPr sz="13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lvl="0" indent="-457188" algn="just" rtl="0">
              <a:lnSpc>
                <a:spcPct val="90000"/>
              </a:lnSpc>
              <a:spcBef>
                <a:spcPts val="0"/>
              </a:spcBef>
              <a:spcAft>
                <a:spcPts val="0"/>
              </a:spcAft>
              <a:buClr>
                <a:schemeClr val="accent5">
                  <a:lumMod val="75000"/>
                </a:schemeClr>
              </a:buClr>
              <a:buSzPct val="60810"/>
              <a:buChar char="●"/>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Pas de promotion des réalisations de la collectivité (ce point s’applique plus largement à tout candidat)</a:t>
            </a:r>
          </a:p>
          <a:p>
            <a:pPr marL="609585" lvl="0" indent="-457188" algn="just" rtl="0">
              <a:lnSpc>
                <a:spcPct val="90000"/>
              </a:lnSpc>
              <a:spcBef>
                <a:spcPts val="0"/>
              </a:spcBef>
              <a:spcAft>
                <a:spcPts val="0"/>
              </a:spcAft>
              <a:buClr>
                <a:schemeClr val="accent5">
                  <a:lumMod val="75000"/>
                </a:schemeClr>
              </a:buClr>
              <a:buSzPct val="60810"/>
              <a:buChar char="●"/>
            </a:pPr>
            <a:endParaRP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lvl="0" indent="-457188" algn="just" rtl="0">
              <a:lnSpc>
                <a:spcPct val="90000"/>
              </a:lnSpc>
              <a:spcBef>
                <a:spcPts val="0"/>
              </a:spcBef>
              <a:spcAft>
                <a:spcPts val="0"/>
              </a:spcAft>
              <a:buClr>
                <a:schemeClr val="accent5">
                  <a:lumMod val="75000"/>
                </a:schemeClr>
              </a:buClr>
              <a:buSzPct val="60810"/>
              <a:buChar char="●"/>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La Collectivité doit rester neutre, tant dans ses publications que dans l’organisation de ses évènements,</a:t>
            </a:r>
          </a:p>
          <a:p>
            <a:pPr marL="609585" lvl="0" indent="-457188" algn="just" rtl="0">
              <a:lnSpc>
                <a:spcPct val="90000"/>
              </a:lnSpc>
              <a:spcBef>
                <a:spcPts val="0"/>
              </a:spcBef>
              <a:spcAft>
                <a:spcPts val="0"/>
              </a:spcAft>
              <a:buClr>
                <a:schemeClr val="accent5">
                  <a:lumMod val="75000"/>
                </a:schemeClr>
              </a:buClr>
              <a:buSzPct val="60810"/>
              <a:buChar char="●"/>
            </a:pPr>
            <a:endParaRPr sz="24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lvl="0" indent="-457188" algn="just" rtl="0">
              <a:lnSpc>
                <a:spcPct val="90000"/>
              </a:lnSpc>
              <a:spcBef>
                <a:spcPts val="0"/>
              </a:spcBef>
              <a:spcAft>
                <a:spcPts val="0"/>
              </a:spcAft>
              <a:buClr>
                <a:schemeClr val="accent5">
                  <a:lumMod val="75000"/>
                </a:schemeClr>
              </a:buClr>
              <a:buSzPct val="60810"/>
              <a:buChar char="●"/>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Le candidat est responsable de ses propos, pas du traitement médiatique</a:t>
            </a:r>
            <a:endParaRP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chemeClr val="accent1"/>
              </a:buClr>
              <a:buSzPct val="70707"/>
              <a:buFont typeface="Times New Roman"/>
              <a:buNone/>
            </a:pPr>
            <a:r>
              <a:rPr lang="fr" sz="3600"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Exemples de communication irrégulière </a:t>
            </a:r>
            <a:endParaRPr sz="3600"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sp>
        <p:nvSpPr>
          <p:cNvPr id="137" name="Google Shape;137;p7"/>
          <p:cNvSpPr txBox="1">
            <a:spLocks noGrp="1"/>
          </p:cNvSpPr>
          <p:nvPr>
            <p:ph type="body" idx="1"/>
          </p:nvPr>
        </p:nvSpPr>
        <p:spPr>
          <a:xfrm>
            <a:off x="415600" y="1709433"/>
            <a:ext cx="11067563" cy="4555200"/>
          </a:xfrm>
          <a:prstGeom prst="rect">
            <a:avLst/>
          </a:prstGeom>
          <a:noFill/>
          <a:ln>
            <a:noFill/>
          </a:ln>
        </p:spPr>
        <p:txBody>
          <a:bodyPr spcFirstLastPara="1" wrap="square" lIns="121900" tIns="121900" rIns="121900" bIns="121900" anchor="t" anchorCtr="0">
            <a:normAutofit/>
          </a:bodyPr>
          <a:lstStyle/>
          <a:p>
            <a:pPr marL="609597" lvl="0" indent="-457200" algn="just" rtl="0">
              <a:lnSpc>
                <a:spcPct val="90000"/>
              </a:lnSpc>
              <a:spcBef>
                <a:spcPts val="0"/>
              </a:spcBef>
              <a:spcAft>
                <a:spcPts val="0"/>
              </a:spcAft>
              <a:buClr>
                <a:schemeClr val="accent5">
                  <a:lumMod val="75000"/>
                </a:schemeClr>
              </a:buClr>
              <a:buSzPts val="1800"/>
              <a:buFont typeface="Arial" panose="020B0604020202020204" pitchFamily="34" charset="0"/>
              <a:buChar char="•"/>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Une collectivité qui n’use jamais de “lettres aux riverains” et qui en émet une, pendant la campagne électorale, sur un sujet présent dans la campagne ;</a:t>
            </a:r>
          </a:p>
          <a:p>
            <a:pPr marL="323847" lvl="0" indent="-171450" algn="just" rtl="0">
              <a:lnSpc>
                <a:spcPct val="90000"/>
              </a:lnSpc>
              <a:spcBef>
                <a:spcPts val="0"/>
              </a:spcBef>
              <a:spcAft>
                <a:spcPts val="0"/>
              </a:spcAft>
              <a:buClr>
                <a:schemeClr val="accent5">
                  <a:lumMod val="75000"/>
                </a:schemeClr>
              </a:buClr>
              <a:buSzPts val="1800"/>
              <a:buFont typeface="Arial" panose="020B0604020202020204" pitchFamily="34" charset="0"/>
              <a:buChar char="•"/>
            </a:pPr>
            <a:endParaRPr lang="fr-FR" sz="12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323847" lvl="0" indent="-171450" algn="just" rtl="0">
              <a:lnSpc>
                <a:spcPct val="90000"/>
              </a:lnSpc>
              <a:spcBef>
                <a:spcPts val="0"/>
              </a:spcBef>
              <a:spcAft>
                <a:spcPts val="0"/>
              </a:spcAft>
              <a:buClr>
                <a:schemeClr val="accent5">
                  <a:lumMod val="75000"/>
                </a:schemeClr>
              </a:buClr>
              <a:buSzPts val="1800"/>
              <a:buFont typeface="Arial" panose="020B0604020202020204" pitchFamily="34" charset="0"/>
              <a:buChar char="•"/>
            </a:pPr>
            <a:endParaRPr sz="12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97" lvl="0" indent="-457200" algn="just" rtl="0">
              <a:lnSpc>
                <a:spcPct val="90000"/>
              </a:lnSpc>
              <a:spcBef>
                <a:spcPts val="1600"/>
              </a:spcBef>
              <a:spcAft>
                <a:spcPts val="0"/>
              </a:spcAft>
              <a:buClr>
                <a:schemeClr val="accent5">
                  <a:lumMod val="75000"/>
                </a:schemeClr>
              </a:buClr>
              <a:buSzPts val="1800"/>
              <a:buFont typeface="Arial" panose="020B0604020202020204" pitchFamily="34" charset="0"/>
              <a:buChar char="•"/>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Une collectivité qui organise une réunion publique pour “célébrer” ses élus sortants pendant la campagne électorale ;</a:t>
            </a:r>
          </a:p>
          <a:p>
            <a:pPr marL="609585" lvl="0" indent="-457188" algn="just" rtl="0">
              <a:lnSpc>
                <a:spcPct val="90000"/>
              </a:lnSpc>
              <a:spcBef>
                <a:spcPts val="1600"/>
              </a:spcBef>
              <a:spcAft>
                <a:spcPts val="0"/>
              </a:spcAft>
              <a:buClr>
                <a:schemeClr val="accent5">
                  <a:lumMod val="75000"/>
                </a:schemeClr>
              </a:buClr>
              <a:buSzPts val="1800"/>
              <a:buFont typeface="Arial" panose="020B0604020202020204" pitchFamily="34" charset="0"/>
              <a:buChar char="•"/>
            </a:pPr>
            <a:endParaRPr sz="12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97" lvl="0" indent="-457200" algn="just" rtl="0">
              <a:lnSpc>
                <a:spcPct val="90000"/>
              </a:lnSpc>
              <a:spcBef>
                <a:spcPts val="1600"/>
              </a:spcBef>
              <a:spcAft>
                <a:spcPts val="0"/>
              </a:spcAft>
              <a:buClr>
                <a:schemeClr val="accent5">
                  <a:lumMod val="75000"/>
                </a:schemeClr>
              </a:buClr>
              <a:buSzPts val="1800"/>
              <a:buFont typeface="Arial" panose="020B0604020202020204" pitchFamily="34" charset="0"/>
              <a:buChar char="•"/>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Une collectivité qui publie la profession de foi de candidature de l’un de ses élus.</a:t>
            </a:r>
            <a:endParaRP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415600" y="600455"/>
            <a:ext cx="11360700" cy="76350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90000"/>
              </a:lnSpc>
              <a:spcBef>
                <a:spcPts val="0"/>
              </a:spcBef>
              <a:spcAft>
                <a:spcPts val="0"/>
              </a:spcAft>
              <a:buClr>
                <a:schemeClr val="accent1"/>
              </a:buClr>
              <a:buSzPct val="70707"/>
              <a:buFont typeface="Times New Roman"/>
              <a:buNone/>
            </a:pPr>
            <a:r>
              <a:rPr lang="fr"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Le cas spécifique des réseaux sociaux</a:t>
            </a:r>
            <a:endParaRPr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sp>
        <p:nvSpPr>
          <p:cNvPr id="143" name="Google Shape;143;p8"/>
          <p:cNvSpPr txBox="1">
            <a:spLocks noGrp="1"/>
          </p:cNvSpPr>
          <p:nvPr>
            <p:ph type="body" idx="1"/>
          </p:nvPr>
        </p:nvSpPr>
        <p:spPr>
          <a:xfrm>
            <a:off x="415600" y="1872609"/>
            <a:ext cx="6282912" cy="4958400"/>
          </a:xfrm>
          <a:prstGeom prst="rect">
            <a:avLst/>
          </a:prstGeom>
          <a:noFill/>
          <a:ln>
            <a:noFill/>
          </a:ln>
        </p:spPr>
        <p:txBody>
          <a:bodyPr spcFirstLastPara="1" wrap="square" lIns="121900" tIns="121900" rIns="121900" bIns="121900" anchor="t" anchorCtr="0">
            <a:normAutofit fontScale="47500" lnSpcReduction="20000"/>
          </a:bodyPr>
          <a:lstStyle/>
          <a:p>
            <a:pPr marL="609585" lvl="0" indent="-435128" algn="just" rtl="0">
              <a:lnSpc>
                <a:spcPct val="90000"/>
              </a:lnSpc>
              <a:spcBef>
                <a:spcPts val="0"/>
              </a:spcBef>
              <a:spcAft>
                <a:spcPts val="0"/>
              </a:spcAft>
              <a:buClr>
                <a:schemeClr val="accent5">
                  <a:lumMod val="75000"/>
                </a:schemeClr>
              </a:buClr>
              <a:buSzPct val="100000"/>
              <a:buChar char="●"/>
            </a:pPr>
            <a:r>
              <a:rPr lang="fr" sz="432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Nécessité de distinguer le compte personnel du candidat et la page de la collectivité (éviter les amalgames dans les intitulés notamment) ;</a:t>
            </a:r>
          </a:p>
          <a:p>
            <a:pPr marL="609585" lvl="0" indent="-435128" algn="just" rtl="0">
              <a:lnSpc>
                <a:spcPct val="90000"/>
              </a:lnSpc>
              <a:spcBef>
                <a:spcPts val="0"/>
              </a:spcBef>
              <a:spcAft>
                <a:spcPts val="0"/>
              </a:spcAft>
              <a:buClr>
                <a:schemeClr val="accent5">
                  <a:lumMod val="75000"/>
                </a:schemeClr>
              </a:buClr>
              <a:buSzPct val="100000"/>
              <a:buChar char="●"/>
            </a:pPr>
            <a:endParaRPr sz="432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lvl="0" indent="-435128" algn="just" rtl="0">
              <a:lnSpc>
                <a:spcPct val="90000"/>
              </a:lnSpc>
              <a:spcBef>
                <a:spcPts val="1600"/>
              </a:spcBef>
              <a:spcAft>
                <a:spcPts val="0"/>
              </a:spcAft>
              <a:buClr>
                <a:schemeClr val="accent5">
                  <a:lumMod val="75000"/>
                </a:schemeClr>
              </a:buClr>
              <a:buSzPct val="100000"/>
              <a:buChar char="●"/>
            </a:pPr>
            <a:r>
              <a:rPr lang="fr" sz="432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Absence d’interaction entre ces deux pages (likes, partages, commentaires, liens) ;</a:t>
            </a:r>
          </a:p>
          <a:p>
            <a:pPr marL="609585" lvl="0" indent="-435128" algn="just" rtl="0">
              <a:lnSpc>
                <a:spcPct val="90000"/>
              </a:lnSpc>
              <a:spcBef>
                <a:spcPts val="1600"/>
              </a:spcBef>
              <a:spcAft>
                <a:spcPts val="0"/>
              </a:spcAft>
              <a:buClr>
                <a:schemeClr val="accent5">
                  <a:lumMod val="75000"/>
                </a:schemeClr>
              </a:buClr>
              <a:buSzPct val="100000"/>
              <a:buChar char="●"/>
            </a:pPr>
            <a:endParaRPr sz="25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lvl="0" indent="-435128" algn="just" rtl="0">
              <a:lnSpc>
                <a:spcPct val="90000"/>
              </a:lnSpc>
              <a:spcBef>
                <a:spcPts val="1600"/>
              </a:spcBef>
              <a:spcAft>
                <a:spcPts val="0"/>
              </a:spcAft>
              <a:buClr>
                <a:schemeClr val="accent5">
                  <a:lumMod val="75000"/>
                </a:schemeClr>
              </a:buClr>
              <a:buSzPct val="100000"/>
              <a:buChar char="●"/>
            </a:pPr>
            <a:r>
              <a:rPr lang="fr" sz="432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Pas d’usage de la page de la collectivité au profit du candidat (pas de propos laudateurs excessif, pas de promotion des réalisations de la collectivité) ;</a:t>
            </a:r>
          </a:p>
          <a:p>
            <a:pPr marL="609585" lvl="0" indent="-435128" algn="just" rtl="0">
              <a:lnSpc>
                <a:spcPct val="90000"/>
              </a:lnSpc>
              <a:spcBef>
                <a:spcPts val="1600"/>
              </a:spcBef>
              <a:spcAft>
                <a:spcPts val="0"/>
              </a:spcAft>
              <a:buClr>
                <a:schemeClr val="accent5">
                  <a:lumMod val="75000"/>
                </a:schemeClr>
              </a:buClr>
              <a:buSzPct val="100000"/>
              <a:buChar char="●"/>
            </a:pPr>
            <a:endParaRPr sz="250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609585" lvl="0" indent="-435128" algn="just" rtl="0">
              <a:lnSpc>
                <a:spcPct val="90000"/>
              </a:lnSpc>
              <a:spcBef>
                <a:spcPts val="1600"/>
              </a:spcBef>
              <a:spcAft>
                <a:spcPts val="0"/>
              </a:spcAft>
              <a:buClr>
                <a:schemeClr val="accent5">
                  <a:lumMod val="75000"/>
                </a:schemeClr>
              </a:buClr>
              <a:buSzPct val="100000"/>
              <a:buChar char="●"/>
            </a:pPr>
            <a:r>
              <a:rPr lang="fr" sz="432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Fréquence de publication et nature des publications normales pendant la période électorale au regard du rythme habituel de cette page.</a:t>
            </a:r>
            <a:endParaRPr sz="4320"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a:p>
            <a:pPr marL="0" lvl="0" indent="0" algn="l" rtl="0">
              <a:lnSpc>
                <a:spcPct val="90000"/>
              </a:lnSpc>
              <a:spcBef>
                <a:spcPts val="1600"/>
              </a:spcBef>
              <a:spcAft>
                <a:spcPts val="1600"/>
              </a:spcAft>
              <a:buClr>
                <a:schemeClr val="dk1"/>
              </a:buClr>
              <a:buSzPct val="102857"/>
              <a:buNone/>
            </a:pPr>
            <a:endParaRPr dirty="0"/>
          </a:p>
        </p:txBody>
      </p:sp>
      <p:pic>
        <p:nvPicPr>
          <p:cNvPr id="3" name="Image 2">
            <a:extLst>
              <a:ext uri="{FF2B5EF4-FFF2-40B4-BE49-F238E27FC236}">
                <a16:creationId xmlns:a16="http://schemas.microsoft.com/office/drawing/2014/main" id="{D99ADA23-AFA5-499A-8E18-B5BBE0BA25E8}"/>
              </a:ext>
            </a:extLst>
          </p:cNvPr>
          <p:cNvPicPr>
            <a:picLocks noChangeAspect="1"/>
          </p:cNvPicPr>
          <p:nvPr/>
        </p:nvPicPr>
        <p:blipFill>
          <a:blip r:embed="rId3"/>
          <a:stretch>
            <a:fillRect/>
          </a:stretch>
        </p:blipFill>
        <p:spPr>
          <a:xfrm>
            <a:off x="7016474" y="1928675"/>
            <a:ext cx="4759826" cy="43288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90000"/>
              </a:lnSpc>
              <a:spcBef>
                <a:spcPts val="0"/>
              </a:spcBef>
              <a:spcAft>
                <a:spcPts val="0"/>
              </a:spcAft>
              <a:buClr>
                <a:schemeClr val="accent1"/>
              </a:buClr>
              <a:buSzPct val="70707"/>
              <a:buFont typeface="Times New Roman"/>
              <a:buNone/>
            </a:pPr>
            <a:r>
              <a:rPr lang="fr"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rPr>
              <a:t>La période de communication électorale</a:t>
            </a:r>
            <a:endParaRPr b="1" u="sng" dirty="0">
              <a:solidFill>
                <a:schemeClr val="accent4">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sp>
        <p:nvSpPr>
          <p:cNvPr id="149" name="Google Shape;149;p9"/>
          <p:cNvSpPr txBox="1">
            <a:spLocks noGrp="1"/>
          </p:cNvSpPr>
          <p:nvPr>
            <p:ph type="body" idx="1"/>
          </p:nvPr>
        </p:nvSpPr>
        <p:spPr>
          <a:xfrm>
            <a:off x="415600" y="1709433"/>
            <a:ext cx="11360800" cy="4555200"/>
          </a:xfrm>
          <a:prstGeom prst="rect">
            <a:avLst/>
          </a:prstGeom>
          <a:noFill/>
          <a:ln>
            <a:noFill/>
          </a:ln>
        </p:spPr>
        <p:txBody>
          <a:bodyPr spcFirstLastPara="1" wrap="square" lIns="121900" tIns="121900" rIns="121900" bIns="121900" anchor="t" anchorCtr="0">
            <a:normAutofit fontScale="92500" lnSpcReduction="20000"/>
          </a:bodyPr>
          <a:lstStyle/>
          <a:p>
            <a:pPr marL="0" lvl="0" indent="0" algn="just" rtl="0">
              <a:lnSpc>
                <a:spcPct val="90000"/>
              </a:lnSpc>
              <a:spcBef>
                <a:spcPts val="0"/>
              </a:spcBef>
              <a:spcAft>
                <a:spcPts val="0"/>
              </a:spcAft>
              <a:buClr>
                <a:srgbClr val="00B0F0"/>
              </a:buClr>
              <a:buSzPts val="1800"/>
              <a:buNone/>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Elle débute </a:t>
            </a:r>
            <a:r>
              <a:rPr lang="fr"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six mois avant le scrutin</a:t>
            </a: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 Durant cette période, la collectivité ne peut promouvoir ses actions et réalisations ou intervenir dans la campagne électorale. </a:t>
            </a:r>
          </a:p>
          <a:p>
            <a:pPr marL="0" lvl="0" indent="0" algn="just" rtl="0">
              <a:lnSpc>
                <a:spcPct val="90000"/>
              </a:lnSpc>
              <a:spcBef>
                <a:spcPts val="0"/>
              </a:spcBef>
              <a:spcAft>
                <a:spcPts val="0"/>
              </a:spcAft>
              <a:buClr>
                <a:srgbClr val="00B0F0"/>
              </a:buClr>
              <a:buSzPts val="1800"/>
              <a:buNone/>
            </a:pPr>
            <a:endParaRPr sz="800" dirty="0">
              <a:solidFill>
                <a:schemeClr val="accent5">
                  <a:lumMod val="75000"/>
                </a:schemeClr>
              </a:solidFill>
              <a:latin typeface="Source Sans Pro" panose="020B0503030403020204" pitchFamily="34" charset="0"/>
              <a:ea typeface="Source Sans Pro" panose="020B0503030403020204" pitchFamily="34" charset="0"/>
            </a:endParaRPr>
          </a:p>
          <a:p>
            <a:pPr marL="0" lvl="0" indent="0" algn="just" rtl="0">
              <a:lnSpc>
                <a:spcPct val="90000"/>
              </a:lnSpc>
              <a:spcBef>
                <a:spcPts val="1600"/>
              </a:spcBef>
              <a:spcAft>
                <a:spcPts val="0"/>
              </a:spcAft>
              <a:buClr>
                <a:srgbClr val="00B0F0"/>
              </a:buClr>
              <a:buSzPts val="1800"/>
              <a:buNone/>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Les dépenses de communication effectuées durant cette période doivent être intégrées dans le compte de campagne. </a:t>
            </a:r>
          </a:p>
          <a:p>
            <a:pPr marL="0" lvl="0" indent="0" algn="just" rtl="0">
              <a:lnSpc>
                <a:spcPct val="90000"/>
              </a:lnSpc>
              <a:spcBef>
                <a:spcPts val="1600"/>
              </a:spcBef>
              <a:spcAft>
                <a:spcPts val="0"/>
              </a:spcAft>
              <a:buClr>
                <a:srgbClr val="00B0F0"/>
              </a:buClr>
              <a:buSzPts val="1800"/>
              <a:buNone/>
            </a:pPr>
            <a:endParaRPr sz="800" dirty="0">
              <a:solidFill>
                <a:schemeClr val="accent5">
                  <a:lumMod val="75000"/>
                </a:schemeClr>
              </a:solidFill>
              <a:latin typeface="Source Sans Pro" panose="020B0503030403020204" pitchFamily="34" charset="0"/>
              <a:ea typeface="Source Sans Pro" panose="020B0503030403020204" pitchFamily="34" charset="0"/>
            </a:endParaRPr>
          </a:p>
          <a:p>
            <a:pPr marL="0" lvl="0" indent="0" algn="just" rtl="0">
              <a:lnSpc>
                <a:spcPct val="90000"/>
              </a:lnSpc>
              <a:spcBef>
                <a:spcPts val="1600"/>
              </a:spcBef>
              <a:spcAft>
                <a:spcPts val="0"/>
              </a:spcAft>
              <a:buClr>
                <a:srgbClr val="00B0F0"/>
              </a:buClr>
              <a:buSzPts val="1800"/>
              <a:buNone/>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Les </a:t>
            </a:r>
            <a:r>
              <a:rPr lang="fr" b="1"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moyens de communications sont alors régis par le code électoral </a:t>
            </a: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(ex : pas de mise à disposition gratuite, par une personne morale, d’une station de radio pour promouvoir une candidature). </a:t>
            </a:r>
          </a:p>
          <a:p>
            <a:pPr marL="0" lvl="0" indent="0" algn="just" rtl="0">
              <a:lnSpc>
                <a:spcPct val="90000"/>
              </a:lnSpc>
              <a:spcBef>
                <a:spcPts val="1600"/>
              </a:spcBef>
              <a:spcAft>
                <a:spcPts val="0"/>
              </a:spcAft>
              <a:buClr>
                <a:srgbClr val="00B0F0"/>
              </a:buClr>
              <a:buSzPts val="1800"/>
              <a:buNone/>
            </a:pPr>
            <a:endParaRPr sz="800" dirty="0">
              <a:solidFill>
                <a:schemeClr val="accent5">
                  <a:lumMod val="75000"/>
                </a:schemeClr>
              </a:solidFill>
              <a:latin typeface="Source Sans Pro" panose="020B0503030403020204" pitchFamily="34" charset="0"/>
              <a:ea typeface="Source Sans Pro" panose="020B0503030403020204" pitchFamily="34" charset="0"/>
            </a:endParaRPr>
          </a:p>
          <a:p>
            <a:pPr marL="0" lvl="0" indent="0" algn="just" rtl="0">
              <a:lnSpc>
                <a:spcPct val="90000"/>
              </a:lnSpc>
              <a:spcBef>
                <a:spcPts val="1600"/>
              </a:spcBef>
              <a:spcAft>
                <a:spcPts val="1600"/>
              </a:spcAft>
              <a:buClr>
                <a:srgbClr val="00B0F0"/>
              </a:buClr>
              <a:buSzPts val="1800"/>
              <a:buNone/>
            </a:pPr>
            <a:r>
              <a:rPr lang="f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rPr>
              <a:t>Interdiction des affichages sauvages, des publicités commerciales et de l’utilisation des couleurs et emblèmes nationaux.</a:t>
            </a:r>
            <a:endParaRPr dirty="0">
              <a:solidFill>
                <a:schemeClr val="accent5">
                  <a:lumMod val="75000"/>
                </a:schemeClr>
              </a:solidFill>
              <a:latin typeface="Source Sans Pro" panose="020B0503030403020204" pitchFamily="34" charset="0"/>
              <a:ea typeface="Source Sans Pro" panose="020B0503030403020204" pitchFamily="34" charset="0"/>
              <a:cs typeface="Times New Roman"/>
              <a:sym typeface="Times New Roman"/>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222</TotalTime>
  <Words>1534</Words>
  <Application>Microsoft Office PowerPoint</Application>
  <PresentationFormat>Grand écran</PresentationFormat>
  <Paragraphs>135</Paragraphs>
  <Slides>17</Slides>
  <Notes>17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Source Sans Pro</vt:lpstr>
      <vt:lpstr>Arial</vt:lpstr>
      <vt:lpstr>Arimo</vt:lpstr>
      <vt:lpstr>Times New Roman</vt:lpstr>
      <vt:lpstr>Candara Light</vt:lpstr>
      <vt:lpstr>Calibri</vt:lpstr>
      <vt:lpstr>Thème Office</vt:lpstr>
      <vt:lpstr>FORMATION   Le cadre juridique de la communication électorale</vt:lpstr>
      <vt:lpstr>Votre formateur   Louis le Foyer de Costil</vt:lpstr>
      <vt:lpstr>Le cadre juridique de la communication électorale</vt:lpstr>
      <vt:lpstr>I. Le cadre formel</vt:lpstr>
      <vt:lpstr>Exemple d’un tract irrégulier</vt:lpstr>
      <vt:lpstr>L’identité de l’auteur de la communication</vt:lpstr>
      <vt:lpstr>Exemples de communication irrégulière </vt:lpstr>
      <vt:lpstr>Le cas spécifique des réseaux sociaux</vt:lpstr>
      <vt:lpstr>La période de communication électorale</vt:lpstr>
      <vt:lpstr>Présentation PowerPoint</vt:lpstr>
      <vt:lpstr>Exemple d’une rupture de neutralité et d’utilisation irrégulière des moyens d’une personne publique</vt:lpstr>
      <vt:lpstr>Les limites de la propagande électorale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COMMUNICATION ELECTORALE</dc:title>
  <dc:creator>Antoine Fouret</dc:creator>
  <cp:lastModifiedBy>Laura Burtschell</cp:lastModifiedBy>
  <cp:revision>7</cp:revision>
  <dcterms:created xsi:type="dcterms:W3CDTF">2021-05-19T13:49:33Z</dcterms:created>
  <dcterms:modified xsi:type="dcterms:W3CDTF">2021-06-08T14:08:04Z</dcterms:modified>
</cp:coreProperties>
</file>